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31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62D53-D347-451F-9623-705836165B44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FE5B4-3F28-4C0D-BF7E-BC4479951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5B4-3F28-4C0D-BF7E-BC447995133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33324018_57f15906b89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640170"/>
            <a:ext cx="9144000" cy="749817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43042" y="-184666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МБДОУ детский сад «</a:t>
            </a:r>
            <a:r>
              <a:rPr lang="ru-RU" dirty="0" err="1" smtClean="0">
                <a:solidFill>
                  <a:srgbClr val="FF0000"/>
                </a:solidFill>
                <a:latin typeface="Arial Black" pitchFamily="34" charset="0"/>
              </a:rPr>
              <a:t>Кэнчээри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»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g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user\Desktop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user\Desktop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5122" name="Picture 2" descr="C:\Users\user\Desktop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img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img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</Words>
  <Application>Microsoft Office PowerPoint</Application>
  <PresentationFormat>Экран (4:3)</PresentationFormat>
  <Paragraphs>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Кэнчээри</cp:lastModifiedBy>
  <cp:revision>5</cp:revision>
  <dcterms:created xsi:type="dcterms:W3CDTF">2018-02-12T14:27:46Z</dcterms:created>
  <dcterms:modified xsi:type="dcterms:W3CDTF">2022-03-03T09:04:41Z</dcterms:modified>
</cp:coreProperties>
</file>