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14"/>
  </p:notesMasterIdLst>
  <p:sldIdLst>
    <p:sldId id="262" r:id="rId2"/>
    <p:sldId id="280" r:id="rId3"/>
    <p:sldId id="315" r:id="rId4"/>
    <p:sldId id="275" r:id="rId5"/>
    <p:sldId id="278" r:id="rId6"/>
    <p:sldId id="307" r:id="rId7"/>
    <p:sldId id="306" r:id="rId8"/>
    <p:sldId id="285" r:id="rId9"/>
    <p:sldId id="314" r:id="rId10"/>
    <p:sldId id="287" r:id="rId11"/>
    <p:sldId id="274" r:id="rId12"/>
    <p:sldId id="32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100" d="100"/>
          <a:sy n="100" d="100"/>
        </p:scale>
        <p:origin x="-114" y="1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1CBA0-3C95-4580-BA0A-58FB73E9F5A9}" type="doc">
      <dgm:prSet loTypeId="urn:microsoft.com/office/officeart/2005/8/layout/default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03046D9-0816-45AC-BFC2-5AED8839F60E}">
      <dgm:prSet phldrT="[Текст]"/>
      <dgm:spPr/>
      <dgm:t>
        <a:bodyPr/>
        <a:lstStyle/>
        <a:p>
          <a:r>
            <a:rPr lang="ru-RU" dirty="0" smtClean="0"/>
            <a:t>Ребенок и другие люди</a:t>
          </a:r>
          <a:endParaRPr lang="ru-RU" dirty="0"/>
        </a:p>
      </dgm:t>
    </dgm:pt>
    <dgm:pt modelId="{919EACEA-574F-47AC-B577-092A45B17ADA}" type="parTrans" cxnId="{09B25443-6830-4A86-AAE5-37EFB90F4698}">
      <dgm:prSet/>
      <dgm:spPr/>
      <dgm:t>
        <a:bodyPr/>
        <a:lstStyle/>
        <a:p>
          <a:endParaRPr lang="ru-RU"/>
        </a:p>
      </dgm:t>
    </dgm:pt>
    <dgm:pt modelId="{030A4457-9418-424D-84A0-58B973A71186}" type="sibTrans" cxnId="{09B25443-6830-4A86-AAE5-37EFB90F4698}">
      <dgm:prSet/>
      <dgm:spPr/>
      <dgm:t>
        <a:bodyPr/>
        <a:lstStyle/>
        <a:p>
          <a:endParaRPr lang="ru-RU"/>
        </a:p>
      </dgm:t>
    </dgm:pt>
    <dgm:pt modelId="{4A9DA268-4393-4260-8EB4-FD438B223D29}">
      <dgm:prSet phldrT="[Текст]"/>
      <dgm:spPr/>
      <dgm:t>
        <a:bodyPr/>
        <a:lstStyle/>
        <a:p>
          <a:r>
            <a:rPr lang="ru-RU" dirty="0" smtClean="0"/>
            <a:t>Ребенок и природа</a:t>
          </a:r>
          <a:endParaRPr lang="ru-RU" dirty="0"/>
        </a:p>
      </dgm:t>
    </dgm:pt>
    <dgm:pt modelId="{12B111C2-FC2E-40AC-87D5-394B5BBFD5BE}" type="parTrans" cxnId="{64DCB846-ACC5-4B2C-A780-6CC674909ED5}">
      <dgm:prSet/>
      <dgm:spPr/>
      <dgm:t>
        <a:bodyPr/>
        <a:lstStyle/>
        <a:p>
          <a:endParaRPr lang="ru-RU"/>
        </a:p>
      </dgm:t>
    </dgm:pt>
    <dgm:pt modelId="{3F35C56F-D742-43BC-8215-001D4C4EDAFC}" type="sibTrans" cxnId="{64DCB846-ACC5-4B2C-A780-6CC674909ED5}">
      <dgm:prSet/>
      <dgm:spPr/>
      <dgm:t>
        <a:bodyPr/>
        <a:lstStyle/>
        <a:p>
          <a:endParaRPr lang="ru-RU"/>
        </a:p>
      </dgm:t>
    </dgm:pt>
    <dgm:pt modelId="{6A4E0FB0-1CF5-4688-AE9A-868ED19C0661}">
      <dgm:prSet phldrT="[Текст]"/>
      <dgm:spPr/>
      <dgm:t>
        <a:bodyPr/>
        <a:lstStyle/>
        <a:p>
          <a:r>
            <a:rPr lang="ru-RU" dirty="0" smtClean="0"/>
            <a:t>Ребенок дома</a:t>
          </a:r>
          <a:endParaRPr lang="ru-RU" dirty="0"/>
        </a:p>
      </dgm:t>
    </dgm:pt>
    <dgm:pt modelId="{B3062072-35B2-453A-AAE0-7FCB28952BEF}" type="parTrans" cxnId="{C3DEA42D-027B-4DE9-8921-64478123C004}">
      <dgm:prSet/>
      <dgm:spPr/>
      <dgm:t>
        <a:bodyPr/>
        <a:lstStyle/>
        <a:p>
          <a:endParaRPr lang="ru-RU"/>
        </a:p>
      </dgm:t>
    </dgm:pt>
    <dgm:pt modelId="{1A7E719F-CF55-4DC9-B512-A047699BCB72}" type="sibTrans" cxnId="{C3DEA42D-027B-4DE9-8921-64478123C004}">
      <dgm:prSet/>
      <dgm:spPr/>
      <dgm:t>
        <a:bodyPr/>
        <a:lstStyle/>
        <a:p>
          <a:endParaRPr lang="ru-RU"/>
        </a:p>
      </dgm:t>
    </dgm:pt>
    <dgm:pt modelId="{777F67D6-2E1D-4E37-AC2F-AD08BBF69CE9}">
      <dgm:prSet phldrT="[Текст]"/>
      <dgm:spPr/>
      <dgm:t>
        <a:bodyPr/>
        <a:lstStyle/>
        <a:p>
          <a:r>
            <a:rPr lang="ru-RU" dirty="0" smtClean="0"/>
            <a:t>Ребенок на улицах города</a:t>
          </a:r>
          <a:endParaRPr lang="ru-RU" dirty="0"/>
        </a:p>
      </dgm:t>
    </dgm:pt>
    <dgm:pt modelId="{0138BA16-66C5-4721-8045-1B7FC3B5B025}" type="parTrans" cxnId="{96DD651D-CDFB-4BC8-B403-7FEB54C901B6}">
      <dgm:prSet/>
      <dgm:spPr/>
      <dgm:t>
        <a:bodyPr/>
        <a:lstStyle/>
        <a:p>
          <a:endParaRPr lang="ru-RU"/>
        </a:p>
      </dgm:t>
    </dgm:pt>
    <dgm:pt modelId="{EE4B9D45-1D6E-4FDF-BB9B-9E74A3527A53}" type="sibTrans" cxnId="{96DD651D-CDFB-4BC8-B403-7FEB54C901B6}">
      <dgm:prSet/>
      <dgm:spPr/>
      <dgm:t>
        <a:bodyPr/>
        <a:lstStyle/>
        <a:p>
          <a:endParaRPr lang="ru-RU"/>
        </a:p>
      </dgm:t>
    </dgm:pt>
    <dgm:pt modelId="{43D7B6C8-A001-4CCF-8793-1BC99550ACF2}">
      <dgm:prSet phldrT="[Текст]"/>
      <dgm:spPr/>
      <dgm:t>
        <a:bodyPr/>
        <a:lstStyle/>
        <a:p>
          <a:r>
            <a:rPr lang="ru-RU" dirty="0" smtClean="0"/>
            <a:t>Эмоциональное благополучие ребенка</a:t>
          </a:r>
          <a:endParaRPr lang="ru-RU" dirty="0"/>
        </a:p>
      </dgm:t>
    </dgm:pt>
    <dgm:pt modelId="{D3B70966-421C-4F15-B9FE-DF01B4773F50}" type="parTrans" cxnId="{2F998A9C-74AA-494E-8756-D9EB6E08E602}">
      <dgm:prSet/>
      <dgm:spPr/>
      <dgm:t>
        <a:bodyPr/>
        <a:lstStyle/>
        <a:p>
          <a:endParaRPr lang="ru-RU"/>
        </a:p>
      </dgm:t>
    </dgm:pt>
    <dgm:pt modelId="{FBD1AD39-7F03-4742-BE1C-4D13EB1CA72C}" type="sibTrans" cxnId="{2F998A9C-74AA-494E-8756-D9EB6E08E602}">
      <dgm:prSet/>
      <dgm:spPr/>
      <dgm:t>
        <a:bodyPr/>
        <a:lstStyle/>
        <a:p>
          <a:endParaRPr lang="ru-RU"/>
        </a:p>
      </dgm:t>
    </dgm:pt>
    <dgm:pt modelId="{4B445706-2731-4A73-BB47-5953D4C6970A}">
      <dgm:prSet phldrT="[Текст]"/>
      <dgm:spPr/>
      <dgm:t>
        <a:bodyPr/>
        <a:lstStyle/>
        <a:p>
          <a:r>
            <a:rPr lang="ru-RU" dirty="0" smtClean="0"/>
            <a:t>Здоровье ребенка</a:t>
          </a:r>
          <a:endParaRPr lang="ru-RU" dirty="0"/>
        </a:p>
      </dgm:t>
    </dgm:pt>
    <dgm:pt modelId="{BD5220B5-7087-4C53-8F54-C6B381548FF6}" type="parTrans" cxnId="{9946B463-0BAF-42A3-A09D-2C2661E265FD}">
      <dgm:prSet/>
      <dgm:spPr/>
      <dgm:t>
        <a:bodyPr/>
        <a:lstStyle/>
        <a:p>
          <a:endParaRPr lang="ru-RU"/>
        </a:p>
      </dgm:t>
    </dgm:pt>
    <dgm:pt modelId="{45047D24-CB7E-4B52-AA82-99E8108AEBDA}" type="sibTrans" cxnId="{9946B463-0BAF-42A3-A09D-2C2661E265FD}">
      <dgm:prSet/>
      <dgm:spPr/>
      <dgm:t>
        <a:bodyPr/>
        <a:lstStyle/>
        <a:p>
          <a:endParaRPr lang="ru-RU"/>
        </a:p>
      </dgm:t>
    </dgm:pt>
    <dgm:pt modelId="{C2716C2E-62B3-4289-9C7A-38FD91014B09}" type="pres">
      <dgm:prSet presAssocID="{FE31CBA0-3C95-4580-BA0A-58FB73E9F5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9BBEBF-B4E9-447C-B192-A9FD1616603A}" type="pres">
      <dgm:prSet presAssocID="{503046D9-0816-45AC-BFC2-5AED8839F60E}" presName="node" presStyleLbl="node1" presStyleIdx="0" presStyleCnt="6" custLinFactNeighborX="6397" custLinFactNeighborY="-35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CE3BF-150A-4644-87F2-0802F4EC3719}" type="pres">
      <dgm:prSet presAssocID="{030A4457-9418-424D-84A0-58B973A71186}" presName="sibTrans" presStyleCnt="0"/>
      <dgm:spPr/>
    </dgm:pt>
    <dgm:pt modelId="{E91BB681-E519-4E4B-B805-E9013C966032}" type="pres">
      <dgm:prSet presAssocID="{4A9DA268-4393-4260-8EB4-FD438B223D29}" presName="node" presStyleLbl="node1" presStyleIdx="1" presStyleCnt="6" custLinFactNeighborX="5151" custLinFactNeighborY="-8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6109E-28DA-4F93-9EFB-986A737AD23A}" type="pres">
      <dgm:prSet presAssocID="{3F35C56F-D742-43BC-8215-001D4C4EDAFC}" presName="sibTrans" presStyleCnt="0"/>
      <dgm:spPr/>
    </dgm:pt>
    <dgm:pt modelId="{6E082F1A-376E-4956-A8D1-857410194643}" type="pres">
      <dgm:prSet presAssocID="{6A4E0FB0-1CF5-4688-AE9A-868ED19C0661}" presName="node" presStyleLbl="node1" presStyleIdx="2" presStyleCnt="6" custLinFactNeighborX="3905" custLinFactNeighborY="33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F24D9-52F6-45A5-8598-781B104CD384}" type="pres">
      <dgm:prSet presAssocID="{1A7E719F-CF55-4DC9-B512-A047699BCB72}" presName="sibTrans" presStyleCnt="0"/>
      <dgm:spPr/>
    </dgm:pt>
    <dgm:pt modelId="{DBC51C3B-9974-4FCD-9A92-6FA81EC4FC42}" type="pres">
      <dgm:prSet presAssocID="{777F67D6-2E1D-4E37-AC2F-AD08BBF69CE9}" presName="node" presStyleLbl="node1" presStyleIdx="3" presStyleCnt="6" custLinFactNeighborX="6397" custLinFactNeighborY="-18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45E4B-1A5E-45E1-A2C6-A310C7C5D42A}" type="pres">
      <dgm:prSet presAssocID="{EE4B9D45-1D6E-4FDF-BB9B-9E74A3527A53}" presName="sibTrans" presStyleCnt="0"/>
      <dgm:spPr/>
    </dgm:pt>
    <dgm:pt modelId="{0CC01811-E361-4B49-8726-8AC8FFF32110}" type="pres">
      <dgm:prSet presAssocID="{43D7B6C8-A001-4CCF-8793-1BC99550ACF2}" presName="node" presStyleLbl="node1" presStyleIdx="4" presStyleCnt="6" custLinFactNeighborX="5151" custLinFactNeighborY="23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0DD4C-EFBA-4FA3-9FA2-EFD2B267F902}" type="pres">
      <dgm:prSet presAssocID="{FBD1AD39-7F03-4742-BE1C-4D13EB1CA72C}" presName="sibTrans" presStyleCnt="0"/>
      <dgm:spPr/>
    </dgm:pt>
    <dgm:pt modelId="{96BA1787-BFC3-460F-9CF2-70B97500D1AD}" type="pres">
      <dgm:prSet presAssocID="{4B445706-2731-4A73-BB47-5953D4C6970A}" presName="node" presStyleLbl="node1" presStyleIdx="5" presStyleCnt="6" custLinFactNeighborX="3905" custLinFactNeighborY="55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DD651D-CDFB-4BC8-B403-7FEB54C901B6}" srcId="{FE31CBA0-3C95-4580-BA0A-58FB73E9F5A9}" destId="{777F67D6-2E1D-4E37-AC2F-AD08BBF69CE9}" srcOrd="3" destOrd="0" parTransId="{0138BA16-66C5-4721-8045-1B7FC3B5B025}" sibTransId="{EE4B9D45-1D6E-4FDF-BB9B-9E74A3527A53}"/>
    <dgm:cxn modelId="{9F9DE308-1A5C-400B-8F05-190BE09C40A3}" type="presOf" srcId="{777F67D6-2E1D-4E37-AC2F-AD08BBF69CE9}" destId="{DBC51C3B-9974-4FCD-9A92-6FA81EC4FC42}" srcOrd="0" destOrd="0" presId="urn:microsoft.com/office/officeart/2005/8/layout/default#1"/>
    <dgm:cxn modelId="{09B25443-6830-4A86-AAE5-37EFB90F4698}" srcId="{FE31CBA0-3C95-4580-BA0A-58FB73E9F5A9}" destId="{503046D9-0816-45AC-BFC2-5AED8839F60E}" srcOrd="0" destOrd="0" parTransId="{919EACEA-574F-47AC-B577-092A45B17ADA}" sibTransId="{030A4457-9418-424D-84A0-58B973A71186}"/>
    <dgm:cxn modelId="{C3DEA42D-027B-4DE9-8921-64478123C004}" srcId="{FE31CBA0-3C95-4580-BA0A-58FB73E9F5A9}" destId="{6A4E0FB0-1CF5-4688-AE9A-868ED19C0661}" srcOrd="2" destOrd="0" parTransId="{B3062072-35B2-453A-AAE0-7FCB28952BEF}" sibTransId="{1A7E719F-CF55-4DC9-B512-A047699BCB72}"/>
    <dgm:cxn modelId="{89F1AB71-BD83-4451-A7A5-A319B69E8A7A}" type="presOf" srcId="{4B445706-2731-4A73-BB47-5953D4C6970A}" destId="{96BA1787-BFC3-460F-9CF2-70B97500D1AD}" srcOrd="0" destOrd="0" presId="urn:microsoft.com/office/officeart/2005/8/layout/default#1"/>
    <dgm:cxn modelId="{E3BDE55D-339F-4C52-9E56-1E18E4FDD768}" type="presOf" srcId="{6A4E0FB0-1CF5-4688-AE9A-868ED19C0661}" destId="{6E082F1A-376E-4956-A8D1-857410194643}" srcOrd="0" destOrd="0" presId="urn:microsoft.com/office/officeart/2005/8/layout/default#1"/>
    <dgm:cxn modelId="{4F667620-3328-4814-B37B-61AF9A1AB7B5}" type="presOf" srcId="{503046D9-0816-45AC-BFC2-5AED8839F60E}" destId="{8A9BBEBF-B4E9-447C-B192-A9FD1616603A}" srcOrd="0" destOrd="0" presId="urn:microsoft.com/office/officeart/2005/8/layout/default#1"/>
    <dgm:cxn modelId="{1411AF51-2EDA-490C-8918-DF74E67B926D}" type="presOf" srcId="{43D7B6C8-A001-4CCF-8793-1BC99550ACF2}" destId="{0CC01811-E361-4B49-8726-8AC8FFF32110}" srcOrd="0" destOrd="0" presId="urn:microsoft.com/office/officeart/2005/8/layout/default#1"/>
    <dgm:cxn modelId="{64DCB846-ACC5-4B2C-A780-6CC674909ED5}" srcId="{FE31CBA0-3C95-4580-BA0A-58FB73E9F5A9}" destId="{4A9DA268-4393-4260-8EB4-FD438B223D29}" srcOrd="1" destOrd="0" parTransId="{12B111C2-FC2E-40AC-87D5-394B5BBFD5BE}" sibTransId="{3F35C56F-D742-43BC-8215-001D4C4EDAFC}"/>
    <dgm:cxn modelId="{CCF9F6F3-A90D-48E3-B89F-416F9612B820}" type="presOf" srcId="{FE31CBA0-3C95-4580-BA0A-58FB73E9F5A9}" destId="{C2716C2E-62B3-4289-9C7A-38FD91014B09}" srcOrd="0" destOrd="0" presId="urn:microsoft.com/office/officeart/2005/8/layout/default#1"/>
    <dgm:cxn modelId="{64AA303A-71FD-4967-A889-5987F5F29CC3}" type="presOf" srcId="{4A9DA268-4393-4260-8EB4-FD438B223D29}" destId="{E91BB681-E519-4E4B-B805-E9013C966032}" srcOrd="0" destOrd="0" presId="urn:microsoft.com/office/officeart/2005/8/layout/default#1"/>
    <dgm:cxn modelId="{9946B463-0BAF-42A3-A09D-2C2661E265FD}" srcId="{FE31CBA0-3C95-4580-BA0A-58FB73E9F5A9}" destId="{4B445706-2731-4A73-BB47-5953D4C6970A}" srcOrd="5" destOrd="0" parTransId="{BD5220B5-7087-4C53-8F54-C6B381548FF6}" sibTransId="{45047D24-CB7E-4B52-AA82-99E8108AEBDA}"/>
    <dgm:cxn modelId="{2F998A9C-74AA-494E-8756-D9EB6E08E602}" srcId="{FE31CBA0-3C95-4580-BA0A-58FB73E9F5A9}" destId="{43D7B6C8-A001-4CCF-8793-1BC99550ACF2}" srcOrd="4" destOrd="0" parTransId="{D3B70966-421C-4F15-B9FE-DF01B4773F50}" sibTransId="{FBD1AD39-7F03-4742-BE1C-4D13EB1CA72C}"/>
    <dgm:cxn modelId="{A2285ADE-35B4-41E8-9446-97BFE3369060}" type="presParOf" srcId="{C2716C2E-62B3-4289-9C7A-38FD91014B09}" destId="{8A9BBEBF-B4E9-447C-B192-A9FD1616603A}" srcOrd="0" destOrd="0" presId="urn:microsoft.com/office/officeart/2005/8/layout/default#1"/>
    <dgm:cxn modelId="{95DA0B5F-2B9E-4C46-9BF0-729D88A62087}" type="presParOf" srcId="{C2716C2E-62B3-4289-9C7A-38FD91014B09}" destId="{237CE3BF-150A-4644-87F2-0802F4EC3719}" srcOrd="1" destOrd="0" presId="urn:microsoft.com/office/officeart/2005/8/layout/default#1"/>
    <dgm:cxn modelId="{AB9C64F3-002E-40CD-B259-DA5A8BA8AEAB}" type="presParOf" srcId="{C2716C2E-62B3-4289-9C7A-38FD91014B09}" destId="{E91BB681-E519-4E4B-B805-E9013C966032}" srcOrd="2" destOrd="0" presId="urn:microsoft.com/office/officeart/2005/8/layout/default#1"/>
    <dgm:cxn modelId="{082DF35F-1F0B-448D-B325-1DF6E89C6E15}" type="presParOf" srcId="{C2716C2E-62B3-4289-9C7A-38FD91014B09}" destId="{0BA6109E-28DA-4F93-9EFB-986A737AD23A}" srcOrd="3" destOrd="0" presId="urn:microsoft.com/office/officeart/2005/8/layout/default#1"/>
    <dgm:cxn modelId="{53E6BAA9-FA8E-41C8-8678-941793BFA03C}" type="presParOf" srcId="{C2716C2E-62B3-4289-9C7A-38FD91014B09}" destId="{6E082F1A-376E-4956-A8D1-857410194643}" srcOrd="4" destOrd="0" presId="urn:microsoft.com/office/officeart/2005/8/layout/default#1"/>
    <dgm:cxn modelId="{2C0FC7B4-1AAA-4243-ABAB-8691B3835FFE}" type="presParOf" srcId="{C2716C2E-62B3-4289-9C7A-38FD91014B09}" destId="{CC1F24D9-52F6-45A5-8598-781B104CD384}" srcOrd="5" destOrd="0" presId="urn:microsoft.com/office/officeart/2005/8/layout/default#1"/>
    <dgm:cxn modelId="{9B328284-03A3-4353-8E87-3DABCCEAF75C}" type="presParOf" srcId="{C2716C2E-62B3-4289-9C7A-38FD91014B09}" destId="{DBC51C3B-9974-4FCD-9A92-6FA81EC4FC42}" srcOrd="6" destOrd="0" presId="urn:microsoft.com/office/officeart/2005/8/layout/default#1"/>
    <dgm:cxn modelId="{04211D42-838F-4534-83D9-26F4DB46978E}" type="presParOf" srcId="{C2716C2E-62B3-4289-9C7A-38FD91014B09}" destId="{B6D45E4B-1A5E-45E1-A2C6-A310C7C5D42A}" srcOrd="7" destOrd="0" presId="urn:microsoft.com/office/officeart/2005/8/layout/default#1"/>
    <dgm:cxn modelId="{1782E8B2-9F96-4302-80E1-2A9622F6C70A}" type="presParOf" srcId="{C2716C2E-62B3-4289-9C7A-38FD91014B09}" destId="{0CC01811-E361-4B49-8726-8AC8FFF32110}" srcOrd="8" destOrd="0" presId="urn:microsoft.com/office/officeart/2005/8/layout/default#1"/>
    <dgm:cxn modelId="{C41D4517-4D0B-42CC-8AFF-F9CBA5051CB3}" type="presParOf" srcId="{C2716C2E-62B3-4289-9C7A-38FD91014B09}" destId="{AB10DD4C-EFBA-4FA3-9FA2-EFD2B267F902}" srcOrd="9" destOrd="0" presId="urn:microsoft.com/office/officeart/2005/8/layout/default#1"/>
    <dgm:cxn modelId="{48BB370E-FD39-4CDC-9FEF-C8AB9164516E}" type="presParOf" srcId="{C2716C2E-62B3-4289-9C7A-38FD91014B09}" destId="{96BA1787-BFC3-460F-9CF2-70B97500D1AD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9BBEBF-B4E9-447C-B192-A9FD1616603A}">
      <dsp:nvSpPr>
        <dsp:cNvPr id="0" name=""/>
        <dsp:cNvSpPr/>
      </dsp:nvSpPr>
      <dsp:spPr>
        <a:xfrm>
          <a:off x="122356" y="220320"/>
          <a:ext cx="1912712" cy="11476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Ребенок и другие люди</a:t>
          </a:r>
          <a:endParaRPr lang="ru-RU" sz="1900" kern="1200" dirty="0"/>
        </a:p>
      </dsp:txBody>
      <dsp:txXfrm>
        <a:off x="122356" y="220320"/>
        <a:ext cx="1912712" cy="1147627"/>
      </dsp:txXfrm>
    </dsp:sp>
    <dsp:sp modelId="{E91BB681-E519-4E4B-B805-E9013C966032}">
      <dsp:nvSpPr>
        <dsp:cNvPr id="0" name=""/>
        <dsp:cNvSpPr/>
      </dsp:nvSpPr>
      <dsp:spPr>
        <a:xfrm>
          <a:off x="2202507" y="526232"/>
          <a:ext cx="1912712" cy="114762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Ребенок и природа</a:t>
          </a:r>
          <a:endParaRPr lang="ru-RU" sz="1900" kern="1200" dirty="0"/>
        </a:p>
      </dsp:txBody>
      <dsp:txXfrm>
        <a:off x="2202507" y="526232"/>
        <a:ext cx="1912712" cy="1147627"/>
      </dsp:txXfrm>
    </dsp:sp>
    <dsp:sp modelId="{6E082F1A-376E-4956-A8D1-857410194643}">
      <dsp:nvSpPr>
        <dsp:cNvPr id="0" name=""/>
        <dsp:cNvSpPr/>
      </dsp:nvSpPr>
      <dsp:spPr>
        <a:xfrm>
          <a:off x="4207967" y="1015672"/>
          <a:ext cx="1912712" cy="11476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Ребенок дома</a:t>
          </a:r>
          <a:endParaRPr lang="ru-RU" sz="1900" kern="1200" dirty="0"/>
        </a:p>
      </dsp:txBody>
      <dsp:txXfrm>
        <a:off x="4207967" y="1015672"/>
        <a:ext cx="1912712" cy="1147627"/>
      </dsp:txXfrm>
    </dsp:sp>
    <dsp:sp modelId="{DBC51C3B-9974-4FCD-9A92-6FA81EC4FC42}">
      <dsp:nvSpPr>
        <dsp:cNvPr id="0" name=""/>
        <dsp:cNvSpPr/>
      </dsp:nvSpPr>
      <dsp:spPr>
        <a:xfrm>
          <a:off x="122356" y="1749851"/>
          <a:ext cx="1912712" cy="11476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Ребенок на улицах города</a:t>
          </a:r>
          <a:endParaRPr lang="ru-RU" sz="1900" kern="1200" dirty="0"/>
        </a:p>
      </dsp:txBody>
      <dsp:txXfrm>
        <a:off x="122356" y="1749851"/>
        <a:ext cx="1912712" cy="1147627"/>
      </dsp:txXfrm>
    </dsp:sp>
    <dsp:sp modelId="{0CC01811-E361-4B49-8726-8AC8FFF32110}">
      <dsp:nvSpPr>
        <dsp:cNvPr id="0" name=""/>
        <dsp:cNvSpPr/>
      </dsp:nvSpPr>
      <dsp:spPr>
        <a:xfrm>
          <a:off x="2202507" y="2239291"/>
          <a:ext cx="1912712" cy="114762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Эмоциональное благополучие ребенка</a:t>
          </a:r>
          <a:endParaRPr lang="ru-RU" sz="1900" kern="1200" dirty="0"/>
        </a:p>
      </dsp:txBody>
      <dsp:txXfrm>
        <a:off x="2202507" y="2239291"/>
        <a:ext cx="1912712" cy="1147627"/>
      </dsp:txXfrm>
    </dsp:sp>
    <dsp:sp modelId="{96BA1787-BFC3-460F-9CF2-70B97500D1AD}">
      <dsp:nvSpPr>
        <dsp:cNvPr id="0" name=""/>
        <dsp:cNvSpPr/>
      </dsp:nvSpPr>
      <dsp:spPr>
        <a:xfrm>
          <a:off x="4207967" y="2596788"/>
          <a:ext cx="1912712" cy="11476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Здоровье ребенка</a:t>
          </a:r>
          <a:endParaRPr lang="ru-RU" sz="1900" kern="1200" dirty="0"/>
        </a:p>
      </dsp:txBody>
      <dsp:txXfrm>
        <a:off x="4207967" y="2596788"/>
        <a:ext cx="1912712" cy="1147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7BF90-50A6-4ADA-9192-745B1105779F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D4EDE-D3EE-4F77-A500-1E8303DBC1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11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BE0003-D251-480A-B7CB-22114E2B8526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CBE1-863F-4405-8A54-E21F13577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BE0003-D251-480A-B7CB-22114E2B8526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CBE1-863F-4405-8A54-E21F13577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BE0003-D251-480A-B7CB-22114E2B8526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CBE1-863F-4405-8A54-E21F13577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BE0003-D251-480A-B7CB-22114E2B8526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CBE1-863F-4405-8A54-E21F13577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BE0003-D251-480A-B7CB-22114E2B8526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CBE1-863F-4405-8A54-E21F13577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BE0003-D251-480A-B7CB-22114E2B8526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CBE1-863F-4405-8A54-E21F13577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BE0003-D251-480A-B7CB-22114E2B8526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CBE1-863F-4405-8A54-E21F13577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BE0003-D251-480A-B7CB-22114E2B8526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CBE1-863F-4405-8A54-E21F13577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BE0003-D251-480A-B7CB-22114E2B8526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CBE1-863F-4405-8A54-E21F13577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BE0003-D251-480A-B7CB-22114E2B8526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CBE1-863F-4405-8A54-E21F13577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BE0003-D251-480A-B7CB-22114E2B8526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7CBE1-863F-4405-8A54-E21F13577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586488" cy="648072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МБДОУ детский сад «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Кэнчээри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24216" y="227687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«Основы безопасности жизнедеятельности для детей младшего дошкольного возраста»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1929" y="47667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714356"/>
            <a:ext cx="5631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h-RU" sz="2400" dirty="0" smtClean="0">
                <a:latin typeface="+mj-lt"/>
              </a:rPr>
              <a:t>Эмоциональное</a:t>
            </a:r>
            <a:r>
              <a:rPr lang="sah-RU" sz="2400" dirty="0" smtClean="0"/>
              <a:t> благополучие ребенка</a:t>
            </a:r>
            <a:endParaRPr lang="ru-RU" sz="2400" dirty="0"/>
          </a:p>
        </p:txBody>
      </p:sp>
      <p:pic>
        <p:nvPicPr>
          <p:cNvPr id="15362" name="Picture 2" descr="Эмоциональное благополучие ребенка в семь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4071966" cy="2571751"/>
          </a:xfrm>
          <a:prstGeom prst="rect">
            <a:avLst/>
          </a:prstGeom>
          <a:noFill/>
        </p:spPr>
      </p:pic>
      <p:pic>
        <p:nvPicPr>
          <p:cNvPr id="15364" name="Picture 4" descr="ЖАДНЫЙ ДОБРЫЙ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85926"/>
            <a:ext cx="2852729" cy="3048001"/>
          </a:xfrm>
          <a:prstGeom prst="rect">
            <a:avLst/>
          </a:prstGeom>
          <a:noFill/>
        </p:spPr>
      </p:pic>
      <p:pic>
        <p:nvPicPr>
          <p:cNvPr id="15372" name="Picture 12" descr="Тема: эмоциональное благополучие ребенка в семье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857628"/>
            <a:ext cx="4067175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80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503" y="404664"/>
            <a:ext cx="2678679" cy="52400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 </a:t>
            </a:r>
            <a:r>
              <a:rPr lang="ru-RU" sz="2400" dirty="0" smtClean="0"/>
              <a:t>Здоровье ребенка</a:t>
            </a:r>
            <a:endParaRPr lang="ru-RU" sz="2400" dirty="0">
              <a:latin typeface="+mn-lt"/>
              <a:cs typeface="Times New Roman" pitchFamily="18" charset="0"/>
            </a:endParaRPr>
          </a:p>
        </p:txBody>
      </p:sp>
      <p:pic>
        <p:nvPicPr>
          <p:cNvPr id="14338" name="Picture 2" descr="Совместный проект детского сада и родителей &amp;quot;В стране здоровья&amp;quot;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500042"/>
            <a:ext cx="4572000" cy="2571751"/>
          </a:xfrm>
          <a:prstGeom prst="rect">
            <a:avLst/>
          </a:prstGeom>
          <a:noFill/>
        </p:spPr>
      </p:pic>
      <p:pic>
        <p:nvPicPr>
          <p:cNvPr id="14342" name="Picture 6" descr="Правильное Питание Обж 8 Класс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357562"/>
            <a:ext cx="3571900" cy="3048001"/>
          </a:xfrm>
          <a:prstGeom prst="rect">
            <a:avLst/>
          </a:prstGeom>
          <a:noFill/>
        </p:spPr>
      </p:pic>
      <p:pic>
        <p:nvPicPr>
          <p:cNvPr id="14344" name="Picture 8" descr="Сохраняем здоровье детей в межсезонье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214686"/>
            <a:ext cx="4067175" cy="3048001"/>
          </a:xfrm>
          <a:prstGeom prst="rect">
            <a:avLst/>
          </a:prstGeom>
          <a:noFill/>
        </p:spPr>
      </p:pic>
      <p:pic>
        <p:nvPicPr>
          <p:cNvPr id="14346" name="Picture 10" descr="Дети с ограниченными возможностями здоровья обеспечиваются двухразовым горя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000108"/>
            <a:ext cx="2643206" cy="214314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556792"/>
            <a:ext cx="7128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          </a:t>
            </a:r>
            <a:r>
              <a:rPr lang="ru-RU" sz="6600" dirty="0" smtClean="0">
                <a:solidFill>
                  <a:srgbClr val="7030A0"/>
                </a:solidFill>
              </a:rPr>
              <a:t>Спасибо </a:t>
            </a:r>
          </a:p>
          <a:p>
            <a:r>
              <a:rPr lang="ru-RU" sz="6600" dirty="0">
                <a:solidFill>
                  <a:srgbClr val="7030A0"/>
                </a:solidFill>
              </a:rPr>
              <a:t> </a:t>
            </a:r>
            <a:r>
              <a:rPr lang="ru-RU" sz="6600" dirty="0" smtClean="0">
                <a:solidFill>
                  <a:srgbClr val="7030A0"/>
                </a:solidFill>
              </a:rPr>
              <a:t>              за </a:t>
            </a:r>
          </a:p>
          <a:p>
            <a:r>
              <a:rPr lang="ru-RU" sz="6600" dirty="0" smtClean="0">
                <a:solidFill>
                  <a:srgbClr val="7030A0"/>
                </a:solidFill>
              </a:rPr>
              <a:t>        внимание!</a:t>
            </a:r>
            <a:endParaRPr lang="ru-RU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7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Налетова\БЕЗОПАСНОСТЬ ГРУППЫ\46722270.png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9E3"/>
              </a:clrFrom>
              <a:clrTo>
                <a:srgbClr val="FFF9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715008" y="1428736"/>
            <a:ext cx="2894250" cy="30321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4024855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/>
          </a:p>
          <a:p>
            <a:pPr algn="r"/>
            <a:endParaRPr lang="ru-RU" sz="2000" b="1" i="1" dirty="0" smtClean="0"/>
          </a:p>
        </p:txBody>
      </p:sp>
      <p:pic>
        <p:nvPicPr>
          <p:cNvPr id="28676" name="Picture 4" descr="тематическое мероприятие с детьми и родителями по противопожарной безопасно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357298"/>
            <a:ext cx="4572000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270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 flipV="1">
            <a:off x="5357818" y="3643314"/>
            <a:ext cx="2740710" cy="2861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78888" y="312708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7030A0"/>
                </a:solidFill>
              </a:rPr>
              <a:t>К сожалению, дети в силу своих возрастных и психофизиологических особенностей, таких как</a:t>
            </a:r>
            <a:r>
              <a:rPr lang="ru-RU" sz="1200" dirty="0" smtClean="0"/>
              <a:t>:</a:t>
            </a:r>
          </a:p>
          <a:p>
            <a:r>
              <a:rPr lang="ru-RU" sz="1200" dirty="0" smtClean="0"/>
              <a:t>-стремление ребенка к самостоятельности(я сам) и неумение адекватно оценивать свои силы и возможности;</a:t>
            </a:r>
          </a:p>
          <a:p>
            <a:r>
              <a:rPr lang="ru-RU" sz="1200" dirty="0" smtClean="0"/>
              <a:t>-недостаточный опыт(или его отсутствие) поведения в сложных ситуациях, неумение использовать правила безопасности;</a:t>
            </a:r>
          </a:p>
          <a:p>
            <a:r>
              <a:rPr lang="ru-RU" sz="1200" dirty="0" smtClean="0"/>
              <a:t>-любознательность и эмоциональность;</a:t>
            </a:r>
          </a:p>
          <a:p>
            <a:r>
              <a:rPr lang="ru-RU" sz="1200" dirty="0" smtClean="0"/>
              <a:t>-подвижность и физическая слабость, </a:t>
            </a:r>
            <a:r>
              <a:rPr lang="ru-RU" sz="1200" dirty="0" smtClean="0">
                <a:solidFill>
                  <a:srgbClr val="7030A0"/>
                </a:solidFill>
              </a:rPr>
              <a:t>оказываются в таких ситуациях ,которые часто приводят к печальным последствиям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27652" name="Picture 4" descr="Детские картинки на тему-Спички детям не игрушки(45 картинок) 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357430"/>
            <a:ext cx="3786214" cy="3048001"/>
          </a:xfrm>
          <a:prstGeom prst="rect">
            <a:avLst/>
          </a:prstGeom>
          <a:noFill/>
        </p:spPr>
      </p:pic>
      <p:pic>
        <p:nvPicPr>
          <p:cNvPr id="27654" name="Picture 6" descr="ИГРЫ С ОГНЕМ Ростом спичка - невеличка - Не смотрите, что мала, Эта маленьк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28605"/>
            <a:ext cx="3500462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04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1043607" y="3388932"/>
            <a:ext cx="74074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  <a:p>
            <a:pPr algn="ctr"/>
            <a:endParaRPr lang="ru-RU" sz="2400" dirty="0"/>
          </a:p>
        </p:txBody>
      </p:sp>
      <p:pic>
        <p:nvPicPr>
          <p:cNvPr id="26626" name="Picture 2" descr="Консультация для родителей по пожарной безопасност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4038600" cy="3429024"/>
          </a:xfrm>
          <a:prstGeom prst="rect">
            <a:avLst/>
          </a:prstGeom>
          <a:noFill/>
        </p:spPr>
      </p:pic>
      <p:pic>
        <p:nvPicPr>
          <p:cNvPr id="26630" name="Picture 6" descr="BOMBEIRO Школьные Темы, Огонь, Пожарная Команда, Плакат, Пожарная Машина, Л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357298"/>
            <a:ext cx="3500462" cy="4333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24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47494802"/>
              </p:ext>
            </p:extLst>
          </p:nvPr>
        </p:nvGraphicFramePr>
        <p:xfrm>
          <a:off x="1835696" y="1844824"/>
          <a:ext cx="612068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59632" y="714356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	Основные разделы затрагивающих основные сферы жизни ребенка.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2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Не садись в машину с незнакомыми людьми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4071966" cy="3048001"/>
          </a:xfrm>
          <a:prstGeom prst="rect">
            <a:avLst/>
          </a:prstGeom>
          <a:noFill/>
        </p:spPr>
      </p:pic>
      <p:pic>
        <p:nvPicPr>
          <p:cNvPr id="23556" name="Picture 4" descr="Воспитанникам приюта &amp;quot;Ласка&amp;quot; напомнили правила поведения в местах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000504"/>
            <a:ext cx="4572000" cy="2571751"/>
          </a:xfrm>
          <a:prstGeom prst="rect">
            <a:avLst/>
          </a:prstGeom>
          <a:noFill/>
        </p:spPr>
      </p:pic>
      <p:pic>
        <p:nvPicPr>
          <p:cNvPr id="23558" name="Picture 6" descr="Мальчик..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00042"/>
            <a:ext cx="3281357" cy="304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571480"/>
            <a:ext cx="3432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sz="2400" dirty="0" smtClean="0"/>
              <a:t>Ребенок и другие люди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317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428604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r>
              <a:rPr lang="sah-RU" sz="2400" dirty="0" smtClean="0"/>
              <a:t>Ребенок и природа</a:t>
            </a:r>
            <a:endParaRPr lang="ru-RU" sz="2400" dirty="0"/>
          </a:p>
        </p:txBody>
      </p:sp>
      <p:pic>
        <p:nvPicPr>
          <p:cNvPr id="22530" name="Picture 2" descr="Поход на природу &amp;quot;Юный турист&amp;quot;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2928958" cy="3048001"/>
          </a:xfrm>
          <a:prstGeom prst="rect">
            <a:avLst/>
          </a:prstGeom>
          <a:noFill/>
        </p:spPr>
      </p:pic>
      <p:pic>
        <p:nvPicPr>
          <p:cNvPr id="22532" name="Picture 4" descr="https://ds04.infourok.ru/uploads/ex/12c6/0004e13d-4d6344ee/4/im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714356"/>
            <a:ext cx="4572032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13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Правила безопасности - один дом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928670"/>
            <a:ext cx="3271839" cy="2619373"/>
          </a:xfrm>
          <a:prstGeom prst="rect">
            <a:avLst/>
          </a:prstGeom>
          <a:noFill/>
        </p:spPr>
      </p:pic>
      <p:pic>
        <p:nvPicPr>
          <p:cNvPr id="21510" name="Picture 6" descr="Картинки детям о ОБЖ в дом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714752"/>
            <a:ext cx="3071834" cy="2833687"/>
          </a:xfrm>
          <a:prstGeom prst="rect">
            <a:avLst/>
          </a:prstGeom>
          <a:noFill/>
        </p:spPr>
      </p:pic>
      <p:pic>
        <p:nvPicPr>
          <p:cNvPr id="21512" name="Picture 8" descr="Азбука безопасности в картинках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42852"/>
            <a:ext cx="4190999" cy="3048001"/>
          </a:xfrm>
          <a:prstGeom prst="rect">
            <a:avLst/>
          </a:prstGeom>
          <a:noFill/>
        </p:spPr>
      </p:pic>
      <p:pic>
        <p:nvPicPr>
          <p:cNvPr id="21514" name="Picture 10" descr="Конспект нод &amp;quot;безопасность дома&amp;quot; 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429000"/>
            <a:ext cx="3857652" cy="304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2976" y="42860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sz="2400" dirty="0" smtClean="0"/>
              <a:t>Ребенок дома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541468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124" y="476672"/>
            <a:ext cx="2524182" cy="523436"/>
          </a:xfrm>
        </p:spPr>
        <p:txBody>
          <a:bodyPr/>
          <a:lstStyle/>
          <a:p>
            <a:pPr algn="l"/>
            <a:r>
              <a:rPr lang="ru-RU" sz="2400" dirty="0" smtClean="0"/>
              <a:t>Ребенок на улице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6386" name="Picture 2" descr="Есть ли нарушение правил дорожного движения на картинке?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3643337" cy="3048001"/>
          </a:xfrm>
          <a:prstGeom prst="rect">
            <a:avLst/>
          </a:prstGeom>
          <a:noFill/>
        </p:spPr>
      </p:pic>
      <p:pic>
        <p:nvPicPr>
          <p:cNvPr id="16388" name="Picture 4" descr="Учите детей наблюдательности на улицах и дорогах!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71480"/>
            <a:ext cx="4067175" cy="3048001"/>
          </a:xfrm>
          <a:prstGeom prst="rect">
            <a:avLst/>
          </a:prstGeom>
          <a:noFill/>
        </p:spPr>
      </p:pic>
      <p:pic>
        <p:nvPicPr>
          <p:cNvPr id="16390" name="Picture 6" descr="Памятки по мерам безопасности на льду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71876"/>
            <a:ext cx="4067175" cy="3048001"/>
          </a:xfrm>
          <a:prstGeom prst="rect">
            <a:avLst/>
          </a:prstGeom>
          <a:noFill/>
        </p:spPr>
      </p:pic>
      <p:pic>
        <p:nvPicPr>
          <p:cNvPr id="16392" name="Picture 8" descr="Родительское собрание по ПДД &amp;quot;Я и мой ребенок на улице&amp;quot;.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7" y="3500438"/>
            <a:ext cx="2286015" cy="3048001"/>
          </a:xfrm>
          <a:prstGeom prst="rect">
            <a:avLst/>
          </a:prstGeom>
          <a:noFill/>
        </p:spPr>
      </p:pic>
      <p:pic>
        <p:nvPicPr>
          <p:cNvPr id="16394" name="Picture 10" descr="О чем должен знать ребёнок перед выездом на природу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429000"/>
            <a:ext cx="1785951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96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2650</TotalTime>
  <Words>130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МБДОУ детский сад «Кэнчээри»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Ребенок на улице    </vt:lpstr>
      <vt:lpstr>Слайд 10</vt:lpstr>
      <vt:lpstr> Здоровье ребенка</vt:lpstr>
      <vt:lpstr>Слайд 12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Кэнчээри</cp:lastModifiedBy>
  <cp:revision>242</cp:revision>
  <dcterms:created xsi:type="dcterms:W3CDTF">2012-01-10T13:41:13Z</dcterms:created>
  <dcterms:modified xsi:type="dcterms:W3CDTF">2022-03-04T01:45:23Z</dcterms:modified>
</cp:coreProperties>
</file>