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59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009DA-162A-433A-BF13-D9504ABB2959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4ABF8-1C38-47F6-A732-EE10976CB9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009DA-162A-433A-BF13-D9504ABB2959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4ABF8-1C38-47F6-A732-EE10976CB9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009DA-162A-433A-BF13-D9504ABB2959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4ABF8-1C38-47F6-A732-EE10976CB9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009DA-162A-433A-BF13-D9504ABB2959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4ABF8-1C38-47F6-A732-EE10976CB9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009DA-162A-433A-BF13-D9504ABB2959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4ABF8-1C38-47F6-A732-EE10976CB9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009DA-162A-433A-BF13-D9504ABB2959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4ABF8-1C38-47F6-A732-EE10976CB9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009DA-162A-433A-BF13-D9504ABB2959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4ABF8-1C38-47F6-A732-EE10976CB9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009DA-162A-433A-BF13-D9504ABB2959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4ABF8-1C38-47F6-A732-EE10976CB9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009DA-162A-433A-BF13-D9504ABB2959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4ABF8-1C38-47F6-A732-EE10976CB9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009DA-162A-433A-BF13-D9504ABB2959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4ABF8-1C38-47F6-A732-EE10976CB9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009DA-162A-433A-BF13-D9504ABB2959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4ABF8-1C38-47F6-A732-EE10976CB9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009DA-162A-433A-BF13-D9504ABB2959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4ABF8-1C38-47F6-A732-EE10976CB9F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Күндээдэ устун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r>
              <a:rPr kumimoji="0" lang="ru-RU" sz="5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айан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/>
            </a:r>
            <a:b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</a:b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(</a:t>
            </a: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остуол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оонньуута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)</a:t>
            </a: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000100" y="4572008"/>
            <a:ext cx="750099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Оҥордо Күндээдэтээҕи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«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Кэнчээри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»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оҕо саадын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иитээччитэ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Павлова Любовь Васильевна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457200" y="2357430"/>
            <a:ext cx="8229600" cy="3768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Сыала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Т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ɵ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ɵɵ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бүт дойдуга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тапталы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иҥэрии, уулуссалар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ааттарын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тэрилтэлэри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билэ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ааттыы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ү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ɵ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рэнэллэрин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сити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ии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Оонньуу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быраабылата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2-4 </a:t>
            </a:r>
            <a:r>
              <a:rPr lang="ru-RU" sz="32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оҕо оонньуур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Кубик </a:t>
            </a:r>
            <a:r>
              <a:rPr lang="ru-RU" sz="32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быраҕан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тахсыбыт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сыыппаранан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хаамыы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оҥорор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Содержимое 2"/>
          <p:cNvSpPr txBox="1">
            <a:spLocks/>
          </p:cNvSpPr>
          <p:nvPr/>
        </p:nvSpPr>
        <p:spPr>
          <a:xfrm>
            <a:off x="571472" y="157161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Бэлиэлэр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суолталара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Араҕас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т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ɵ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гүрүк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ыйыллыбыт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хайысханан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барар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Халлаан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кү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ɵ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ҕэ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т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ɵ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гүрүк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-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хаамыы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к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ɵ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түтэр (тэрилтэҕэ киирбит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Кы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ыл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т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ɵ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гүрүк 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-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бадарааҥҥа охтубут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саҥаттан оонньуур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От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кү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ɵ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х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т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ɵ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гүрүк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иннин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диэки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хаамар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 l="22649" t="2243" r="12393"/>
          <a:stretch>
            <a:fillRect/>
          </a:stretch>
        </p:blipFill>
        <p:spPr bwMode="auto">
          <a:xfrm rot="16200000">
            <a:off x="2254233" y="-182587"/>
            <a:ext cx="4564095" cy="821536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 l="4237" t="10215" b="10621"/>
          <a:stretch>
            <a:fillRect/>
          </a:stretch>
        </p:blipFill>
        <p:spPr bwMode="auto">
          <a:xfrm>
            <a:off x="582994" y="1350154"/>
            <a:ext cx="7918096" cy="49092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104</Words>
  <Application>Microsoft Office PowerPoint</Application>
  <PresentationFormat>Экран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Кэнчээри</dc:creator>
  <cp:lastModifiedBy>ДС Кэнчээри</cp:lastModifiedBy>
  <cp:revision>6</cp:revision>
  <dcterms:created xsi:type="dcterms:W3CDTF">2022-02-01T06:27:21Z</dcterms:created>
  <dcterms:modified xsi:type="dcterms:W3CDTF">2022-02-01T08:18:49Z</dcterms:modified>
</cp:coreProperties>
</file>