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6" r:id="rId9"/>
    <p:sldId id="265" r:id="rId10"/>
    <p:sldId id="267" r:id="rId11"/>
    <p:sldId id="268" r:id="rId12"/>
    <p:sldId id="269" r:id="rId13"/>
    <p:sldId id="264" r:id="rId14"/>
    <p:sldId id="270" r:id="rId15"/>
    <p:sldId id="271" r:id="rId16"/>
  </p:sldIdLst>
  <p:sldSz cx="5376863" cy="7169150" type="B5ISO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6D2"/>
    <a:srgbClr val="6600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87" d="100"/>
          <a:sy n="87" d="100"/>
        </p:scale>
        <p:origin x="-2676" y="-96"/>
      </p:cViewPr>
      <p:guideLst>
        <p:guide orient="horz" pos="2258"/>
        <p:guide pos="169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5376863" cy="71691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155" y="805423"/>
            <a:ext cx="4755163" cy="3504918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4704" spc="-71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4384" y="4388892"/>
            <a:ext cx="4069781" cy="1720596"/>
          </a:xfrm>
        </p:spPr>
        <p:txBody>
          <a:bodyPr>
            <a:normAutofit/>
          </a:bodyPr>
          <a:lstStyle>
            <a:lvl1pPr marL="0" indent="0" algn="l">
              <a:buNone/>
              <a:defRPr sz="1646">
                <a:solidFill>
                  <a:schemeClr val="bg1"/>
                </a:solidFill>
                <a:latin typeface="+mj-lt"/>
              </a:defRPr>
            </a:lvl1pPr>
            <a:lvl2pPr marL="268834" indent="0" algn="ctr">
              <a:buNone/>
              <a:defRPr sz="1646"/>
            </a:lvl2pPr>
            <a:lvl3pPr marL="537667" indent="0" algn="ctr">
              <a:buNone/>
              <a:defRPr sz="1411"/>
            </a:lvl3pPr>
            <a:lvl4pPr marL="806501" indent="0" algn="ctr">
              <a:buNone/>
              <a:defRPr sz="1176"/>
            </a:lvl4pPr>
            <a:lvl5pPr marL="1075334" indent="0" algn="ctr">
              <a:buNone/>
              <a:defRPr sz="1176"/>
            </a:lvl5pPr>
            <a:lvl6pPr marL="1344168" indent="0" algn="ctr">
              <a:buNone/>
              <a:defRPr sz="1176"/>
            </a:lvl6pPr>
            <a:lvl7pPr marL="1613002" indent="0" algn="ctr">
              <a:buNone/>
              <a:defRPr sz="1176"/>
            </a:lvl7pPr>
            <a:lvl8pPr marL="1881835" indent="0" algn="ctr">
              <a:buNone/>
              <a:defRPr sz="1176"/>
            </a:lvl8pPr>
            <a:lvl9pPr marL="2150669" indent="0" algn="ctr">
              <a:buNone/>
              <a:defRPr sz="1176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DDC3544C-B374-43F5-823E-701F9158034E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191A6763-F74D-4931-9CF1-F32CC18FD0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1162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3544C-B374-43F5-823E-701F9158034E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763-F74D-4931-9CF1-F32CC18FD0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1105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56220" y="726872"/>
            <a:ext cx="1159386" cy="501840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0255" y="746788"/>
            <a:ext cx="3410947" cy="564570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3544C-B374-43F5-823E-701F9158034E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763-F74D-4931-9CF1-F32CC18FD0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7771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3544C-B374-43F5-823E-701F9158034E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763-F74D-4931-9CF1-F32CC18FD0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9609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155" y="802237"/>
            <a:ext cx="4754491" cy="3508104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704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383" y="4377253"/>
            <a:ext cx="4068941" cy="1720596"/>
          </a:xfrm>
        </p:spPr>
        <p:txBody>
          <a:bodyPr anchor="t">
            <a:normAutofit/>
          </a:bodyPr>
          <a:lstStyle>
            <a:lvl1pPr marL="0" indent="0">
              <a:buNone/>
              <a:defRPr sz="1646">
                <a:solidFill>
                  <a:schemeClr val="tx1"/>
                </a:solidFill>
                <a:latin typeface="+mj-lt"/>
              </a:defRPr>
            </a:lvl1pPr>
            <a:lvl2pPr marL="268834" indent="0">
              <a:buNone/>
              <a:defRPr sz="1058">
                <a:solidFill>
                  <a:schemeClr val="tx1">
                    <a:tint val="75000"/>
                  </a:schemeClr>
                </a:solidFill>
              </a:defRPr>
            </a:lvl2pPr>
            <a:lvl3pPr marL="537667" indent="0">
              <a:buNone/>
              <a:defRPr sz="941">
                <a:solidFill>
                  <a:schemeClr val="tx1">
                    <a:tint val="75000"/>
                  </a:schemeClr>
                </a:solidFill>
              </a:defRPr>
            </a:lvl3pPr>
            <a:lvl4pPr marL="806501" indent="0">
              <a:buNone/>
              <a:defRPr sz="823">
                <a:solidFill>
                  <a:schemeClr val="tx1">
                    <a:tint val="75000"/>
                  </a:schemeClr>
                </a:solidFill>
              </a:defRPr>
            </a:lvl4pPr>
            <a:lvl5pPr marL="1075334" indent="0">
              <a:buNone/>
              <a:defRPr sz="823">
                <a:solidFill>
                  <a:schemeClr val="tx1">
                    <a:tint val="75000"/>
                  </a:schemeClr>
                </a:solidFill>
              </a:defRPr>
            </a:lvl5pPr>
            <a:lvl6pPr marL="1344168" indent="0">
              <a:buNone/>
              <a:defRPr sz="823">
                <a:solidFill>
                  <a:schemeClr val="tx1">
                    <a:tint val="75000"/>
                  </a:schemeClr>
                </a:solidFill>
              </a:defRPr>
            </a:lvl6pPr>
            <a:lvl7pPr marL="1613002" indent="0">
              <a:buNone/>
              <a:defRPr sz="823">
                <a:solidFill>
                  <a:schemeClr val="tx1">
                    <a:tint val="75000"/>
                  </a:schemeClr>
                </a:solidFill>
              </a:defRPr>
            </a:lvl7pPr>
            <a:lvl8pPr marL="1881835" indent="0">
              <a:buNone/>
              <a:defRPr sz="823">
                <a:solidFill>
                  <a:schemeClr val="tx1">
                    <a:tint val="75000"/>
                  </a:schemeClr>
                </a:solidFill>
              </a:defRPr>
            </a:lvl8pPr>
            <a:lvl9pPr marL="2150669" indent="0">
              <a:buNone/>
              <a:defRPr sz="8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3544C-B374-43F5-823E-701F9158034E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763-F74D-4931-9CF1-F32CC18FD0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682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16" y="2083833"/>
            <a:ext cx="2238119" cy="3938253"/>
          </a:xfrm>
        </p:spPr>
        <p:txBody>
          <a:bodyPr/>
          <a:lstStyle>
            <a:lvl1pPr>
              <a:defRPr sz="1294"/>
            </a:lvl1pPr>
            <a:lvl2pPr>
              <a:defRPr sz="1117"/>
            </a:lvl2pPr>
            <a:lvl3pPr>
              <a:defRPr sz="1000"/>
            </a:lvl3pPr>
            <a:lvl4pPr>
              <a:defRPr sz="882"/>
            </a:lvl4pPr>
            <a:lvl5pPr>
              <a:defRPr sz="823"/>
            </a:lvl5pPr>
            <a:lvl6pPr>
              <a:defRPr sz="823"/>
            </a:lvl6pPr>
            <a:lvl7pPr>
              <a:defRPr sz="823"/>
            </a:lvl7pPr>
            <a:lvl8pPr>
              <a:defRPr sz="823"/>
            </a:lvl8pPr>
            <a:lvl9pPr>
              <a:defRPr sz="82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97649" y="2083833"/>
            <a:ext cx="2238119" cy="3938253"/>
          </a:xfrm>
        </p:spPr>
        <p:txBody>
          <a:bodyPr/>
          <a:lstStyle>
            <a:lvl1pPr>
              <a:defRPr sz="1294"/>
            </a:lvl1pPr>
            <a:lvl2pPr>
              <a:defRPr sz="1117"/>
            </a:lvl2pPr>
            <a:lvl3pPr>
              <a:defRPr sz="1000"/>
            </a:lvl3pPr>
            <a:lvl4pPr>
              <a:defRPr sz="882"/>
            </a:lvl4pPr>
            <a:lvl5pPr>
              <a:defRPr sz="823"/>
            </a:lvl5pPr>
            <a:lvl6pPr>
              <a:defRPr sz="823"/>
            </a:lvl6pPr>
            <a:lvl7pPr>
              <a:defRPr sz="823"/>
            </a:lvl7pPr>
            <a:lvl8pPr>
              <a:defRPr sz="823"/>
            </a:lvl8pPr>
            <a:lvl9pPr>
              <a:defRPr sz="82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3544C-B374-43F5-823E-701F9158034E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763-F74D-4931-9CF1-F32CC18FD0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5309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8416" y="2124193"/>
            <a:ext cx="2238119" cy="75622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176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268834" indent="0">
              <a:buNone/>
              <a:defRPr sz="1176" b="1"/>
            </a:lvl2pPr>
            <a:lvl3pPr marL="537667" indent="0">
              <a:buNone/>
              <a:defRPr sz="1058" b="1"/>
            </a:lvl3pPr>
            <a:lvl4pPr marL="806501" indent="0">
              <a:buNone/>
              <a:defRPr sz="941" b="1"/>
            </a:lvl4pPr>
            <a:lvl5pPr marL="1075334" indent="0">
              <a:buNone/>
              <a:defRPr sz="941" b="1"/>
            </a:lvl5pPr>
            <a:lvl6pPr marL="1344168" indent="0">
              <a:buNone/>
              <a:defRPr sz="941" b="1"/>
            </a:lvl6pPr>
            <a:lvl7pPr marL="1613002" indent="0">
              <a:buNone/>
              <a:defRPr sz="941" b="1"/>
            </a:lvl7pPr>
            <a:lvl8pPr marL="1881835" indent="0">
              <a:buNone/>
              <a:defRPr sz="941" b="1"/>
            </a:lvl8pPr>
            <a:lvl9pPr marL="2150669" indent="0">
              <a:buNone/>
              <a:defRPr sz="94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416" y="2860290"/>
            <a:ext cx="2238119" cy="3345603"/>
          </a:xfrm>
        </p:spPr>
        <p:txBody>
          <a:bodyPr/>
          <a:lstStyle>
            <a:lvl1pPr>
              <a:defRPr sz="1235"/>
            </a:lvl1pPr>
            <a:lvl2pPr>
              <a:defRPr sz="1058"/>
            </a:lvl2pPr>
            <a:lvl3pPr>
              <a:defRPr sz="941"/>
            </a:lvl3pPr>
            <a:lvl4pPr>
              <a:defRPr sz="823"/>
            </a:lvl4pPr>
            <a:lvl5pPr>
              <a:defRPr sz="823"/>
            </a:lvl5pPr>
            <a:lvl6pPr>
              <a:defRPr sz="823"/>
            </a:lvl6pPr>
            <a:lvl7pPr>
              <a:defRPr sz="823"/>
            </a:lvl7pPr>
            <a:lvl8pPr>
              <a:defRPr sz="823"/>
            </a:lvl8pPr>
            <a:lvl9pPr>
              <a:defRPr sz="82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02690" y="2122069"/>
            <a:ext cx="2238119" cy="7551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176" b="0" cap="all" baseline="0">
                <a:latin typeface="+mj-lt"/>
              </a:defRPr>
            </a:lvl1pPr>
            <a:lvl2pPr marL="268834" indent="0">
              <a:buNone/>
              <a:defRPr sz="1176" b="1"/>
            </a:lvl2pPr>
            <a:lvl3pPr marL="537667" indent="0">
              <a:buNone/>
              <a:defRPr sz="1058" b="1"/>
            </a:lvl3pPr>
            <a:lvl4pPr marL="806501" indent="0">
              <a:buNone/>
              <a:defRPr sz="941" b="1"/>
            </a:lvl4pPr>
            <a:lvl5pPr marL="1075334" indent="0">
              <a:buNone/>
              <a:defRPr sz="941" b="1"/>
            </a:lvl5pPr>
            <a:lvl6pPr marL="1344168" indent="0">
              <a:buNone/>
              <a:defRPr sz="941" b="1"/>
            </a:lvl6pPr>
            <a:lvl7pPr marL="1613002" indent="0">
              <a:buNone/>
              <a:defRPr sz="941" b="1"/>
            </a:lvl7pPr>
            <a:lvl8pPr marL="1881835" indent="0">
              <a:buNone/>
              <a:defRPr sz="941" b="1"/>
            </a:lvl8pPr>
            <a:lvl9pPr marL="2150669" indent="0">
              <a:buNone/>
              <a:defRPr sz="94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802690" y="2858101"/>
            <a:ext cx="2238119" cy="3345603"/>
          </a:xfrm>
        </p:spPr>
        <p:txBody>
          <a:bodyPr/>
          <a:lstStyle>
            <a:lvl1pPr>
              <a:defRPr sz="1235"/>
            </a:lvl1pPr>
            <a:lvl2pPr>
              <a:defRPr sz="1058"/>
            </a:lvl2pPr>
            <a:lvl3pPr>
              <a:defRPr sz="941"/>
            </a:lvl3pPr>
            <a:lvl4pPr>
              <a:defRPr sz="823"/>
            </a:lvl4pPr>
            <a:lvl5pPr>
              <a:defRPr sz="823"/>
            </a:lvl5pPr>
            <a:lvl6pPr>
              <a:defRPr sz="823"/>
            </a:lvl6pPr>
            <a:lvl7pPr>
              <a:defRPr sz="823"/>
            </a:lvl7pPr>
            <a:lvl8pPr>
              <a:defRPr sz="823"/>
            </a:lvl8pPr>
            <a:lvl9pPr>
              <a:defRPr sz="82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3544C-B374-43F5-823E-701F9158034E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763-F74D-4931-9CF1-F32CC18FD0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5420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3544C-B374-43F5-823E-701F9158034E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763-F74D-4931-9CF1-F32CC18FD0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3979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3544C-B374-43F5-823E-701F9158034E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A6763-F74D-4931-9CF1-F32CC18FD0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1558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60539" y="0"/>
            <a:ext cx="2016324" cy="71691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643409" y="566886"/>
            <a:ext cx="1492079" cy="2007362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2117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54" y="796572"/>
            <a:ext cx="2688432" cy="4779433"/>
          </a:xfrm>
        </p:spPr>
        <p:txBody>
          <a:bodyPr/>
          <a:lstStyle>
            <a:lvl1pPr>
              <a:defRPr sz="1294"/>
            </a:lvl1pPr>
            <a:lvl2pPr>
              <a:defRPr sz="1117"/>
            </a:lvl2pPr>
            <a:lvl3pPr>
              <a:defRPr sz="1000"/>
            </a:lvl3pPr>
            <a:lvl4pPr>
              <a:defRPr sz="882"/>
            </a:lvl4pPr>
            <a:lvl5pPr>
              <a:defRPr sz="823"/>
            </a:lvl5pPr>
            <a:lvl6pPr>
              <a:defRPr sz="823"/>
            </a:lvl6pPr>
            <a:lvl7pPr>
              <a:defRPr sz="823"/>
            </a:lvl7pPr>
            <a:lvl8pPr>
              <a:defRPr sz="823"/>
            </a:lvl8pPr>
            <a:lvl9pPr>
              <a:defRPr sz="82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49838" y="2625775"/>
            <a:ext cx="1498801" cy="3268860"/>
          </a:xfrm>
        </p:spPr>
        <p:txBody>
          <a:bodyPr>
            <a:normAutofit/>
          </a:bodyPr>
          <a:lstStyle>
            <a:lvl1pPr marL="0" marR="0" indent="0" algn="l" defTabSz="537667" rtl="0" eaLnBrk="1" fontAlgn="auto" latinLnBrk="0" hangingPunct="1">
              <a:lnSpc>
                <a:spcPct val="100000"/>
              </a:lnSpc>
              <a:spcBef>
                <a:spcPts val="706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2">
                <a:solidFill>
                  <a:srgbClr val="404040"/>
                </a:solidFill>
              </a:defRPr>
            </a:lvl1pPr>
            <a:lvl2pPr marL="268834" indent="0">
              <a:buNone/>
              <a:defRPr sz="706"/>
            </a:lvl2pPr>
            <a:lvl3pPr marL="537667" indent="0">
              <a:buNone/>
              <a:defRPr sz="588"/>
            </a:lvl3pPr>
            <a:lvl4pPr marL="806501" indent="0">
              <a:buNone/>
              <a:defRPr sz="529"/>
            </a:lvl4pPr>
            <a:lvl5pPr marL="1075334" indent="0">
              <a:buNone/>
              <a:defRPr sz="529"/>
            </a:lvl5pPr>
            <a:lvl6pPr marL="1344168" indent="0">
              <a:buNone/>
              <a:defRPr sz="529"/>
            </a:lvl6pPr>
            <a:lvl7pPr marL="1613002" indent="0">
              <a:buNone/>
              <a:defRPr sz="529"/>
            </a:lvl7pPr>
            <a:lvl8pPr marL="1881835" indent="0">
              <a:buNone/>
              <a:defRPr sz="529"/>
            </a:lvl8pPr>
            <a:lvl9pPr marL="2150669" indent="0">
              <a:buNone/>
              <a:defRPr sz="529"/>
            </a:lvl9pPr>
          </a:lstStyle>
          <a:p>
            <a:pPr marL="0" marR="0" lvl="0" indent="0" algn="l" defTabSz="537667" rtl="0" eaLnBrk="1" fontAlgn="auto" latinLnBrk="0" hangingPunct="1">
              <a:lnSpc>
                <a:spcPct val="100000"/>
              </a:lnSpc>
              <a:spcBef>
                <a:spcPts val="8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3544C-B374-43F5-823E-701F9158034E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191A6763-F74D-4931-9CF1-F32CC18FD0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6009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318" y="5664515"/>
            <a:ext cx="4754491" cy="64110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1646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5376863" cy="5572819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470"/>
              </a:spcBef>
              <a:buNone/>
              <a:defRPr sz="1882">
                <a:solidFill>
                  <a:srgbClr val="4D4D4D"/>
                </a:solidFill>
              </a:defRPr>
            </a:lvl1pPr>
            <a:lvl2pPr marL="268834" indent="0">
              <a:buNone/>
              <a:defRPr sz="1646"/>
            </a:lvl2pPr>
            <a:lvl3pPr marL="537667" indent="0">
              <a:buNone/>
              <a:defRPr sz="1411"/>
            </a:lvl3pPr>
            <a:lvl4pPr marL="806501" indent="0">
              <a:buNone/>
              <a:defRPr sz="1176"/>
            </a:lvl4pPr>
            <a:lvl5pPr marL="1075334" indent="0">
              <a:buNone/>
              <a:defRPr sz="1176"/>
            </a:lvl5pPr>
            <a:lvl6pPr marL="1344168" indent="0">
              <a:buNone/>
              <a:defRPr sz="1176"/>
            </a:lvl6pPr>
            <a:lvl7pPr marL="1613002" indent="0">
              <a:buNone/>
              <a:defRPr sz="1176"/>
            </a:lvl7pPr>
            <a:lvl8pPr marL="1881835" indent="0">
              <a:buNone/>
              <a:defRPr sz="1176"/>
            </a:lvl8pPr>
            <a:lvl9pPr marL="2150669" indent="0">
              <a:buNone/>
              <a:defRPr sz="1176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416" y="6177862"/>
            <a:ext cx="4070285" cy="5576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706"/>
              </a:spcBef>
              <a:buNone/>
              <a:defRPr sz="823">
                <a:solidFill>
                  <a:srgbClr val="262626"/>
                </a:solidFill>
              </a:defRPr>
            </a:lvl1pPr>
            <a:lvl2pPr marL="268834" indent="0">
              <a:buNone/>
              <a:defRPr sz="706"/>
            </a:lvl2pPr>
            <a:lvl3pPr marL="537667" indent="0">
              <a:buNone/>
              <a:defRPr sz="588"/>
            </a:lvl3pPr>
            <a:lvl4pPr marL="806501" indent="0">
              <a:buNone/>
              <a:defRPr sz="529"/>
            </a:lvl4pPr>
            <a:lvl5pPr marL="1075334" indent="0">
              <a:buNone/>
              <a:defRPr sz="529"/>
            </a:lvl5pPr>
            <a:lvl6pPr marL="1344168" indent="0">
              <a:buNone/>
              <a:defRPr sz="529"/>
            </a:lvl6pPr>
            <a:lvl7pPr marL="1613002" indent="0">
              <a:buNone/>
              <a:defRPr sz="529"/>
            </a:lvl7pPr>
            <a:lvl8pPr marL="1881835" indent="0">
              <a:buNone/>
              <a:defRPr sz="529"/>
            </a:lvl8pPr>
            <a:lvl9pPr marL="2150669" indent="0">
              <a:buNone/>
              <a:defRPr sz="529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DDC3544C-B374-43F5-823E-701F9158034E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191A6763-F74D-4931-9CF1-F32CC18FD0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4134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847" y="522197"/>
            <a:ext cx="4750962" cy="1733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8248" y="2083835"/>
            <a:ext cx="4742561" cy="3937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2449" y="6703382"/>
            <a:ext cx="1814691" cy="2389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59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DDC3544C-B374-43F5-823E-701F9158034E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49" y="6852086"/>
            <a:ext cx="2217956" cy="2389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59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6358" y="6094246"/>
            <a:ext cx="1290447" cy="14604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5292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fld id="{191A6763-F74D-4931-9CF1-F32CC18FD0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7907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537667" rtl="0" eaLnBrk="1" latinLnBrk="0" hangingPunct="1">
        <a:lnSpc>
          <a:spcPct val="90000"/>
        </a:lnSpc>
        <a:spcBef>
          <a:spcPct val="0"/>
        </a:spcBef>
        <a:buNone/>
        <a:defRPr sz="2822" kern="1200" spc="-71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53767" indent="-53767" algn="l" defTabSz="537667" rtl="0" eaLnBrk="1" latinLnBrk="0" hangingPunct="1">
        <a:lnSpc>
          <a:spcPct val="85000"/>
        </a:lnSpc>
        <a:spcBef>
          <a:spcPts val="764"/>
        </a:spcBef>
        <a:buFont typeface="Arial" pitchFamily="34" charset="0"/>
        <a:buChar char=" "/>
        <a:defRPr sz="141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61300" indent="-201625" algn="l" defTabSz="537667" rtl="0" eaLnBrk="1" latinLnBrk="0" hangingPunct="1">
        <a:lnSpc>
          <a:spcPct val="85000"/>
        </a:lnSpc>
        <a:spcBef>
          <a:spcPts val="353"/>
        </a:spcBef>
        <a:buFont typeface="Arial" pitchFamily="34" charset="0"/>
        <a:buChar char=" "/>
        <a:defRPr sz="141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322600" indent="-322600" algn="l" defTabSz="537667" rtl="0" eaLnBrk="1" latinLnBrk="0" hangingPunct="1">
        <a:lnSpc>
          <a:spcPct val="85000"/>
        </a:lnSpc>
        <a:spcBef>
          <a:spcPts val="353"/>
        </a:spcBef>
        <a:buFont typeface="Arial" pitchFamily="34" charset="0"/>
        <a:buChar char=" "/>
        <a:defRPr sz="1176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483900" indent="-483900" algn="l" defTabSz="537667" rtl="0" eaLnBrk="1" latinLnBrk="0" hangingPunct="1">
        <a:lnSpc>
          <a:spcPct val="85000"/>
        </a:lnSpc>
        <a:spcBef>
          <a:spcPts val="353"/>
        </a:spcBef>
        <a:buFont typeface="Arial" pitchFamily="34" charset="0"/>
        <a:buChar char=" "/>
        <a:defRPr sz="1058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645201" indent="-645201" algn="l" defTabSz="537667" rtl="0" eaLnBrk="1" latinLnBrk="0" hangingPunct="1">
        <a:lnSpc>
          <a:spcPct val="85000"/>
        </a:lnSpc>
        <a:spcBef>
          <a:spcPts val="353"/>
        </a:spcBef>
        <a:buFont typeface="Arial" pitchFamily="34" charset="0"/>
        <a:buChar char=" "/>
        <a:defRPr sz="1058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705600" indent="-134417" algn="l" defTabSz="537667" rtl="0" eaLnBrk="1" latinLnBrk="0" hangingPunct="1">
        <a:lnSpc>
          <a:spcPct val="85000"/>
        </a:lnSpc>
        <a:spcBef>
          <a:spcPts val="353"/>
        </a:spcBef>
        <a:buFont typeface="Arial" pitchFamily="34" charset="0"/>
        <a:buChar char=" "/>
        <a:defRPr sz="1058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823200" indent="-134417" algn="l" defTabSz="537667" rtl="0" eaLnBrk="1" latinLnBrk="0" hangingPunct="1">
        <a:lnSpc>
          <a:spcPct val="85000"/>
        </a:lnSpc>
        <a:spcBef>
          <a:spcPts val="353"/>
        </a:spcBef>
        <a:buFont typeface="Arial" pitchFamily="34" charset="0"/>
        <a:buChar char=" "/>
        <a:defRPr sz="1058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940800" indent="-134417" algn="l" defTabSz="537667" rtl="0" eaLnBrk="1" latinLnBrk="0" hangingPunct="1">
        <a:lnSpc>
          <a:spcPct val="85000"/>
        </a:lnSpc>
        <a:spcBef>
          <a:spcPts val="353"/>
        </a:spcBef>
        <a:buFont typeface="Arial" pitchFamily="34" charset="0"/>
        <a:buChar char=" "/>
        <a:defRPr sz="1058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058400" indent="-134417" algn="l" defTabSz="537667" rtl="0" eaLnBrk="1" latinLnBrk="0" hangingPunct="1">
        <a:lnSpc>
          <a:spcPct val="85000"/>
        </a:lnSpc>
        <a:spcBef>
          <a:spcPts val="353"/>
        </a:spcBef>
        <a:buFont typeface="Arial" pitchFamily="34" charset="0"/>
        <a:buChar char=" "/>
        <a:defRPr sz="1058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37667" rtl="0" eaLnBrk="1" latinLnBrk="0" hangingPunct="1">
        <a:defRPr sz="1058" kern="1200">
          <a:solidFill>
            <a:schemeClr val="tx1"/>
          </a:solidFill>
          <a:latin typeface="+mn-lt"/>
          <a:ea typeface="+mn-ea"/>
          <a:cs typeface="+mn-cs"/>
        </a:defRPr>
      </a:lvl1pPr>
      <a:lvl2pPr marL="268834" algn="l" defTabSz="537667" rtl="0" eaLnBrk="1" latinLnBrk="0" hangingPunct="1">
        <a:defRPr sz="1058" kern="1200">
          <a:solidFill>
            <a:schemeClr val="tx1"/>
          </a:solidFill>
          <a:latin typeface="+mn-lt"/>
          <a:ea typeface="+mn-ea"/>
          <a:cs typeface="+mn-cs"/>
        </a:defRPr>
      </a:lvl2pPr>
      <a:lvl3pPr marL="537667" algn="l" defTabSz="537667" rtl="0" eaLnBrk="1" latinLnBrk="0" hangingPunct="1">
        <a:defRPr sz="1058" kern="1200">
          <a:solidFill>
            <a:schemeClr val="tx1"/>
          </a:solidFill>
          <a:latin typeface="+mn-lt"/>
          <a:ea typeface="+mn-ea"/>
          <a:cs typeface="+mn-cs"/>
        </a:defRPr>
      </a:lvl3pPr>
      <a:lvl4pPr marL="806501" algn="l" defTabSz="537667" rtl="0" eaLnBrk="1" latinLnBrk="0" hangingPunct="1">
        <a:defRPr sz="1058" kern="1200">
          <a:solidFill>
            <a:schemeClr val="tx1"/>
          </a:solidFill>
          <a:latin typeface="+mn-lt"/>
          <a:ea typeface="+mn-ea"/>
          <a:cs typeface="+mn-cs"/>
        </a:defRPr>
      </a:lvl4pPr>
      <a:lvl5pPr marL="1075334" algn="l" defTabSz="537667" rtl="0" eaLnBrk="1" latinLnBrk="0" hangingPunct="1">
        <a:defRPr sz="1058" kern="1200">
          <a:solidFill>
            <a:schemeClr val="tx1"/>
          </a:solidFill>
          <a:latin typeface="+mn-lt"/>
          <a:ea typeface="+mn-ea"/>
          <a:cs typeface="+mn-cs"/>
        </a:defRPr>
      </a:lvl5pPr>
      <a:lvl6pPr marL="1344168" algn="l" defTabSz="537667" rtl="0" eaLnBrk="1" latinLnBrk="0" hangingPunct="1">
        <a:defRPr sz="1058" kern="1200">
          <a:solidFill>
            <a:schemeClr val="tx1"/>
          </a:solidFill>
          <a:latin typeface="+mn-lt"/>
          <a:ea typeface="+mn-ea"/>
          <a:cs typeface="+mn-cs"/>
        </a:defRPr>
      </a:lvl6pPr>
      <a:lvl7pPr marL="1613002" algn="l" defTabSz="537667" rtl="0" eaLnBrk="1" latinLnBrk="0" hangingPunct="1">
        <a:defRPr sz="1058" kern="1200">
          <a:solidFill>
            <a:schemeClr val="tx1"/>
          </a:solidFill>
          <a:latin typeface="+mn-lt"/>
          <a:ea typeface="+mn-ea"/>
          <a:cs typeface="+mn-cs"/>
        </a:defRPr>
      </a:lvl7pPr>
      <a:lvl8pPr marL="1881835" algn="l" defTabSz="537667" rtl="0" eaLnBrk="1" latinLnBrk="0" hangingPunct="1">
        <a:defRPr sz="1058" kern="1200">
          <a:solidFill>
            <a:schemeClr val="tx1"/>
          </a:solidFill>
          <a:latin typeface="+mn-lt"/>
          <a:ea typeface="+mn-ea"/>
          <a:cs typeface="+mn-cs"/>
        </a:defRPr>
      </a:lvl8pPr>
      <a:lvl9pPr marL="2150669" algn="l" defTabSz="537667" rtl="0" eaLnBrk="1" latinLnBrk="0" hangingPunct="1">
        <a:defRPr sz="10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23197" y="1664088"/>
            <a:ext cx="2686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Музейная педагогика как средство патриотического воспитания дошкольника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30130" y="6180286"/>
            <a:ext cx="42467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Васильева </a:t>
            </a:r>
          </a:p>
          <a:p>
            <a:pPr algn="r"/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Саргылана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Васильевна, </a:t>
            </a:r>
            <a:endParaRPr lang="en-US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101" y="134946"/>
            <a:ext cx="4135272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70510" algn="ctr">
              <a:lnSpc>
                <a:spcPct val="106000"/>
              </a:lnSpc>
              <a:spcAft>
                <a:spcPts val="0"/>
              </a:spcAft>
            </a:pPr>
            <a:r>
              <a:rPr lang="ru-RU" sz="11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</a:t>
            </a:r>
            <a:r>
              <a:rPr lang="ru-RU" sz="1100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сад</a:t>
            </a:r>
            <a:r>
              <a:rPr lang="en-US" sz="1100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100" dirty="0" err="1" smtClean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Кэнчээри</a:t>
            </a:r>
            <a:r>
              <a:rPr lang="ru-RU" sz="1100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sz="1100" dirty="0" smtClean="0">
              <a:solidFill>
                <a:schemeClr val="tx2">
                  <a:lumMod val="10000"/>
                  <a:lumOff val="9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70510" algn="ctr">
              <a:lnSpc>
                <a:spcPct val="106000"/>
              </a:lnSpc>
              <a:spcAft>
                <a:spcPts val="0"/>
              </a:spcAft>
            </a:pPr>
            <a:r>
              <a:rPr lang="ru-RU" sz="1100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100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униципального района «</a:t>
            </a:r>
            <a:r>
              <a:rPr lang="ru-RU" sz="1100" dirty="0" err="1" smtClean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Нюрбинский</a:t>
            </a:r>
            <a:r>
              <a:rPr lang="ru-RU" sz="1100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район»</a:t>
            </a:r>
          </a:p>
          <a:p>
            <a:pPr marR="270510" algn="ctr">
              <a:lnSpc>
                <a:spcPct val="106000"/>
              </a:lnSpc>
              <a:spcAft>
                <a:spcPts val="0"/>
              </a:spcAft>
            </a:pPr>
            <a:r>
              <a:rPr lang="en-US" sz="1100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1100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Республики </a:t>
            </a:r>
            <a:r>
              <a:rPr lang="ru-RU" sz="11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Саха (Якутия)     </a:t>
            </a:r>
            <a:endParaRPr lang="ru-RU" sz="1100" dirty="0">
              <a:solidFill>
                <a:schemeClr val="tx2">
                  <a:lumMod val="10000"/>
                  <a:lumOff val="9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3895">
            <a:off x="2783713" y="3408868"/>
            <a:ext cx="2451069" cy="1732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51965">
            <a:off x="229758" y="2970958"/>
            <a:ext cx="2353809" cy="1754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3419" y="4783991"/>
            <a:ext cx="2600076" cy="14625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/>
          <a:srcRect l="3724" t="6932" r="5293" b="26487"/>
          <a:stretch/>
        </p:blipFill>
        <p:spPr>
          <a:xfrm>
            <a:off x="3810001" y="95535"/>
            <a:ext cx="1381540" cy="1400018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5254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9819" y="3682768"/>
            <a:ext cx="4877223" cy="33226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54556">
            <a:off x="-66706" y="169506"/>
            <a:ext cx="3517697" cy="27495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b="5962"/>
          <a:stretch/>
        </p:blipFill>
        <p:spPr>
          <a:xfrm>
            <a:off x="3241311" y="2046089"/>
            <a:ext cx="2009336" cy="14193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64917" y="308669"/>
            <a:ext cx="1762125" cy="1428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5150" y="2927781"/>
            <a:ext cx="2995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Варламовы 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Габышевы</a:t>
            </a:r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-Варламовы</a:t>
            </a:r>
            <a:endParaRPr lang="ru-RU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777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785" y="111810"/>
            <a:ext cx="45037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Коллекционирование 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одна из эффективных технологий исследовательской деятельности дошкольников и средств для развития их познавательной активности.</a:t>
            </a:r>
          </a:p>
          <a:p>
            <a:pPr algn="ctr"/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С коллекционирования часто начинается приобщение ребенка к миру маленьких тайн, их открытий. 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5047" t="4167" r="7335" b="6446"/>
          <a:stretch/>
        </p:blipFill>
        <p:spPr>
          <a:xfrm>
            <a:off x="152400" y="2377550"/>
            <a:ext cx="3461657" cy="4095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17555" y="6430486"/>
            <a:ext cx="45037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Учащиеся 11 класса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Кюндядинской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СОШ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Валерий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Степанов и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Айтал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Ананьев рассказывают 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своей коллекции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41400" y="5431967"/>
            <a:ext cx="1160948" cy="8639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6928" y="2537403"/>
            <a:ext cx="1289891" cy="8438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86360" y="3811217"/>
            <a:ext cx="1471027" cy="128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28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4843" y="168253"/>
            <a:ext cx="4145639" cy="17801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09749" y="1872239"/>
            <a:ext cx="38077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Коллекция ручек Степанова </a:t>
            </a:r>
            <a:r>
              <a:rPr lang="ru-RU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Аяла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4196" y="2251143"/>
            <a:ext cx="3328704" cy="324335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 flipV="1">
            <a:off x="723667" y="5472166"/>
            <a:ext cx="38479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46D2"/>
                </a:solidFill>
                <a:latin typeface="Times New Roman" pitchFamily="18" charset="0"/>
                <a:cs typeface="Times New Roman" pitchFamily="18" charset="0"/>
              </a:rPr>
              <a:t>Коллекция </a:t>
            </a:r>
            <a:r>
              <a:rPr lang="ru-RU" sz="1600" dirty="0" smtClean="0">
                <a:solidFill>
                  <a:srgbClr val="0046D2"/>
                </a:solidFill>
                <a:latin typeface="Times New Roman" pitchFamily="18" charset="0"/>
                <a:cs typeface="Times New Roman" pitchFamily="18" charset="0"/>
              </a:rPr>
              <a:t>динозавров Саши </a:t>
            </a:r>
            <a:r>
              <a:rPr lang="ru-RU" sz="1600" dirty="0">
                <a:solidFill>
                  <a:srgbClr val="0046D2"/>
                </a:solidFill>
                <a:latin typeface="Times New Roman" pitchFamily="18" charset="0"/>
                <a:cs typeface="Times New Roman" pitchFamily="18" charset="0"/>
              </a:rPr>
              <a:t>Беляева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87830" y="5735165"/>
            <a:ext cx="2381298" cy="13378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4843" y="5757862"/>
            <a:ext cx="1615516" cy="129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178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52024"/>
            <a:ext cx="2505530" cy="20062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2418" t="2739" b="5134"/>
          <a:stretch/>
        </p:blipFill>
        <p:spPr>
          <a:xfrm rot="480071">
            <a:off x="411348" y="3782092"/>
            <a:ext cx="4768802" cy="33588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44897" y="0"/>
            <a:ext cx="3145809" cy="31458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5634" y="3425526"/>
            <a:ext cx="4767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Выставка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коллекционеров села в музее </a:t>
            </a:r>
          </a:p>
          <a:p>
            <a:pPr algn="ctr"/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им. Н.Н.Татаринова </a:t>
            </a: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8962" y="151998"/>
            <a:ext cx="1566974" cy="117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948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2123" y="221197"/>
            <a:ext cx="3473533" cy="11361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602" y="1858075"/>
            <a:ext cx="5072120" cy="333523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51365" y="1470790"/>
            <a:ext cx="33138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Моя коллекция на выставке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29269" y="5176624"/>
            <a:ext cx="2047875" cy="14287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9685" y="5176624"/>
            <a:ext cx="21336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599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b="5962"/>
          <a:stretch/>
        </p:blipFill>
        <p:spPr>
          <a:xfrm>
            <a:off x="324392" y="3589359"/>
            <a:ext cx="4725281" cy="33300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8" y="193193"/>
            <a:ext cx="3304318" cy="32616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84647" y="291527"/>
            <a:ext cx="1365026" cy="10229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2494" y="1653101"/>
            <a:ext cx="1597654" cy="159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319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6249" y="265319"/>
            <a:ext cx="4895352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Воспитатели, воспитанники и их родители</a:t>
            </a:r>
          </a:p>
          <a:p>
            <a:pPr algn="just"/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Приобщение дошкольников к культурно-историческим ценностям через музейную педагогику. Создание благоприятных условий для самореализации детей, их интеллектуальных способностей и интересов в области краеведения</a:t>
            </a:r>
          </a:p>
          <a:p>
            <a:pPr algn="just"/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just"/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Обогащение предметно-развивающей среды ДОУ</a:t>
            </a:r>
          </a:p>
          <a:p>
            <a:pPr algn="just"/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Формирование у дошкольников представления о музее</a:t>
            </a:r>
          </a:p>
          <a:p>
            <a:pPr algn="just"/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Развитие познавательных способностей и познавательной деятельности</a:t>
            </a:r>
          </a:p>
          <a:p>
            <a:pPr algn="just"/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Развитие сотрудничества ДОУ с родителями и представителями социума за пределами детского сада</a:t>
            </a:r>
          </a:p>
          <a:p>
            <a:pPr algn="just"/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Развитие воспитательного потенциала семьи в патриотическом воспитании своих детей,   активное привлечение к созданию мини-музеев.</a:t>
            </a:r>
          </a:p>
          <a:p>
            <a:pPr algn="just"/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результат:</a:t>
            </a:r>
          </a:p>
          <a:p>
            <a:pPr algn="just"/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педагога: повышение уровня компетенции в музейной педагогике; интеграция музейной педагогики с разными видами дошкольной деятельности детей; инновационные изменения в организации </a:t>
            </a:r>
            <a:r>
              <a:rPr lang="ru-RU" sz="1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-образовательного процесса.</a:t>
            </a:r>
          </a:p>
          <a:p>
            <a:pPr algn="just"/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воспитанников: появление интереса к музейной культуре, повышение качества воспитания и образования дошкольников.</a:t>
            </a:r>
          </a:p>
          <a:p>
            <a:pPr algn="just"/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родителей: повышение музейной культуры у родителей, повышение качества семейного воспитания. Мотивация родителей на активное сотрудничество.</a:t>
            </a:r>
          </a:p>
        </p:txBody>
      </p:sp>
    </p:spTree>
    <p:extLst>
      <p:ext uri="{BB962C8B-B14F-4D97-AF65-F5344CB8AC3E}">
        <p14:creationId xmlns:p14="http://schemas.microsoft.com/office/powerpoint/2010/main" xmlns="" val="301832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96686" y="221126"/>
            <a:ext cx="428003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  <a:p>
            <a:pPr algn="just"/>
            <a:r>
              <a:rPr lang="ru-RU" b="1" dirty="0" smtClean="0"/>
              <a:t> </a:t>
            </a:r>
            <a:r>
              <a:rPr lang="ru-RU" b="1" dirty="0" smtClean="0"/>
              <a:t>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настоящее время Россия переживает один из непростых исторических периодов. И самая большая опасность, подстерегающая наше общество сегодня, - не в развале экономики, а в разрушении личности, потере нравственных традиций и основ общества. Проблема нравственно-патриотического воспитания детей дошкольного возраста, является одной из первостепенных для современного общества.  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 Поэтому, на наш взгляд, нравственно-патриотическое воспитание является важнейшим направлением воспитательной работы, что и отражено в федеральном государственном образовательном стандарте дошкольного образования.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3315" y="3980248"/>
            <a:ext cx="3991971" cy="263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284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3975" y="146003"/>
            <a:ext cx="3820473" cy="19876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3731" y="4594793"/>
            <a:ext cx="506241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обычном музее ребенок лишь пассивный созерцатель, так как нельзя трогать экспонаты, а в мини-музеях экспонаты можно и нужно трогать, передвигать.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Здесь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ребенок соавтор,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творец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экспозиции.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           Список литературы:</a:t>
            </a:r>
          </a:p>
          <a:p>
            <a:pPr marL="342900" indent="-342900" algn="just">
              <a:buAutoNum type="arabicPeriod"/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Н.Рыжова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Л.Логинова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А.Данилюк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.- М.,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линко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-пресс, 2008.С.-21-41, 68-80.Мини-музей в детском саду</a:t>
            </a:r>
          </a:p>
          <a:p>
            <a:pPr marL="342900" indent="-342900" algn="just"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Лашкина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Н. Дети в музее/Дошкольное воспитание, 2005, №2, стр.72.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Тихонова О.Г. «Дошкольнику о музейной культуре»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b="37428"/>
          <a:stretch/>
        </p:blipFill>
        <p:spPr>
          <a:xfrm>
            <a:off x="123731" y="1907163"/>
            <a:ext cx="2702257" cy="26648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b="47265"/>
          <a:stretch/>
        </p:blipFill>
        <p:spPr>
          <a:xfrm>
            <a:off x="2558159" y="2491974"/>
            <a:ext cx="2627991" cy="208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320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2982"/>
            <a:ext cx="3158002" cy="31092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7994" y="3003944"/>
            <a:ext cx="3913971" cy="21703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980" y="5092004"/>
            <a:ext cx="2597121" cy="22069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9803" y="532263"/>
            <a:ext cx="2169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Выставка военной техники ко дню защитника Отечества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704102" y="5174308"/>
            <a:ext cx="24956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«Помним! Гордимся! Чтим!»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Чемодан памяти неизвестному солдату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9519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9934" y="307273"/>
            <a:ext cx="4189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комсомольской </a:t>
            </a:r>
            <a:r>
              <a:rPr lang="ru-RU" b="1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славы  </a:t>
            </a:r>
            <a:endParaRPr lang="ru-RU" b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3489" y="890271"/>
            <a:ext cx="4755292" cy="27190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377" y="3945820"/>
            <a:ext cx="4011516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616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7295" t="7014" r="7510" b="2055"/>
          <a:stretch/>
        </p:blipFill>
        <p:spPr>
          <a:xfrm>
            <a:off x="0" y="513053"/>
            <a:ext cx="2067663" cy="26759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76651" y="94832"/>
            <a:ext cx="28276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Презентация и мастер-класс работников </a:t>
            </a:r>
            <a:r>
              <a:rPr lang="ru-RU" dirty="0" err="1">
                <a:solidFill>
                  <a:srgbClr val="0070C0"/>
                </a:solidFill>
              </a:rPr>
              <a:t>Кюндядинского</a:t>
            </a:r>
            <a:r>
              <a:rPr lang="ru-RU" dirty="0">
                <a:solidFill>
                  <a:srgbClr val="0070C0"/>
                </a:solidFill>
              </a:rPr>
              <a:t> музея комсомольской славы им. Н.Р. Татаринова « </a:t>
            </a:r>
            <a:r>
              <a:rPr lang="ru-RU" dirty="0" err="1">
                <a:solidFill>
                  <a:srgbClr val="0070C0"/>
                </a:solidFill>
              </a:rPr>
              <a:t>Сахалар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былыргы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оонньуурдара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899" y="4423212"/>
            <a:ext cx="4394579" cy="25390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40444" y="2075603"/>
            <a:ext cx="2969174" cy="22268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8891" y="3189043"/>
            <a:ext cx="1733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Директор музея Филиппова Елена Николаевна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287024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910" y="2417916"/>
            <a:ext cx="4303927" cy="33239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0301155" flipV="1">
            <a:off x="891075" y="5323862"/>
            <a:ext cx="18067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Максимовы </a:t>
            </a:r>
          </a:p>
          <a:p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Васильевы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Жирковы</a:t>
            </a:r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Дмитриевы</a:t>
            </a:r>
            <a:endParaRPr lang="ru-RU" sz="20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7989" y="5666831"/>
            <a:ext cx="2105025" cy="1428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70681" y="423081"/>
            <a:ext cx="1571516" cy="15715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7222" y="140369"/>
            <a:ext cx="3379679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Экскурсии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и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</a:p>
          <a:p>
            <a:pPr algn="just"/>
            <a:r>
              <a:rPr lang="ru-RU" sz="1400" dirty="0" smtClean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родителей к участию в создании в ДОУ мини-музеев, посещение музеев всей семьей является показателем эффективного сотрудничества педагогов с семьями воспитанников. </a:t>
            </a:r>
          </a:p>
          <a:p>
            <a:pPr algn="just"/>
            <a:r>
              <a:rPr lang="ru-RU" sz="1400" dirty="0" smtClean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музейно-педагогическая работа – это симбиоз творческой деятельности всех  участников педагогического процесса.</a:t>
            </a:r>
            <a:endParaRPr lang="ru-RU" sz="1400" dirty="0">
              <a:solidFill>
                <a:srgbClr val="0046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688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08572" y="0"/>
            <a:ext cx="35678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для детей и родителей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8514" y="4808006"/>
            <a:ext cx="4548010" cy="23288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6562" y="1980037"/>
            <a:ext cx="4811913" cy="28279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5979" y="420563"/>
            <a:ext cx="2522496" cy="15082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0785951">
            <a:off x="185951" y="525073"/>
            <a:ext cx="2417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Семья Григорьевых</a:t>
            </a:r>
            <a:endParaRPr lang="ru-RU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077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Метрополия</Template>
  <TotalTime>343</TotalTime>
  <Words>379</Words>
  <Application>Microsoft Office PowerPoint</Application>
  <PresentationFormat>B5 (ISO) (176x250 мм)</PresentationFormat>
  <Paragraphs>56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Метрополия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AIKAR VASILIEV</dc:creator>
  <cp:lastModifiedBy>ДС Кэнчээри</cp:lastModifiedBy>
  <cp:revision>22</cp:revision>
  <dcterms:created xsi:type="dcterms:W3CDTF">2022-01-25T11:19:51Z</dcterms:created>
  <dcterms:modified xsi:type="dcterms:W3CDTF">2022-02-01T07:21:00Z</dcterms:modified>
</cp:coreProperties>
</file>