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1"/>
  </p:sldMasterIdLst>
  <p:sldIdLst>
    <p:sldId id="263" r:id="rId2"/>
    <p:sldId id="265" r:id="rId3"/>
    <p:sldId id="256" r:id="rId4"/>
    <p:sldId id="258" r:id="rId5"/>
    <p:sldId id="260" r:id="rId6"/>
    <p:sldId id="262" r:id="rId7"/>
  </p:sldIdLst>
  <p:sldSz cx="5376863" cy="7169150" type="B5ISO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58" userDrawn="1">
          <p15:clr>
            <a:srgbClr val="A4A3A4"/>
          </p15:clr>
        </p15:guide>
        <p15:guide id="2" pos="16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-2712" y="-96"/>
      </p:cViewPr>
      <p:guideLst>
        <p:guide orient="horz" pos="2258"/>
        <p:guide pos="1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140" y="2495031"/>
            <a:ext cx="4080583" cy="1720596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058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624" y="4550021"/>
            <a:ext cx="2999617" cy="1296148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11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8834" indent="0" algn="ctr">
              <a:buNone/>
              <a:defRPr sz="1117"/>
            </a:lvl2pPr>
            <a:lvl3pPr marL="537667" indent="0" algn="ctr">
              <a:buNone/>
              <a:defRPr sz="1058"/>
            </a:lvl3pPr>
            <a:lvl4pPr marL="806501" indent="0" algn="ctr">
              <a:buNone/>
              <a:defRPr sz="941"/>
            </a:lvl4pPr>
            <a:lvl5pPr marL="1075334" indent="0" algn="ctr">
              <a:buNone/>
              <a:defRPr sz="941"/>
            </a:lvl5pPr>
            <a:lvl6pPr marL="1344168" indent="0" algn="ctr">
              <a:buNone/>
              <a:defRPr sz="941"/>
            </a:lvl6pPr>
            <a:lvl7pPr marL="1613002" indent="0" algn="ctr">
              <a:buNone/>
              <a:defRPr sz="941"/>
            </a:lvl7pPr>
            <a:lvl8pPr marL="1881835" indent="0" algn="ctr">
              <a:buNone/>
              <a:defRPr sz="941"/>
            </a:lvl8pPr>
            <a:lvl9pPr marL="2150669" indent="0" algn="ctr">
              <a:buNone/>
              <a:defRPr sz="94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3597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544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6158" y="979784"/>
            <a:ext cx="619754" cy="520958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389" y="979784"/>
            <a:ext cx="2773209" cy="520958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077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139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00" y="2495031"/>
            <a:ext cx="4081039" cy="1720596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058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624" y="4549938"/>
            <a:ext cx="2999617" cy="1322479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117">
                <a:solidFill>
                  <a:schemeClr val="tx1"/>
                </a:solidFill>
              </a:defRPr>
            </a:lvl1pPr>
            <a:lvl2pPr marL="268834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2pPr>
            <a:lvl3pPr marL="537667" indent="0">
              <a:buNone/>
              <a:defRPr sz="1058">
                <a:solidFill>
                  <a:schemeClr val="tx1">
                    <a:tint val="75000"/>
                  </a:schemeClr>
                </a:solidFill>
              </a:defRPr>
            </a:lvl3pPr>
            <a:lvl4pPr marL="806501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4pPr>
            <a:lvl5pPr marL="1075334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5pPr>
            <a:lvl6pPr marL="1344168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6pPr>
            <a:lvl7pPr marL="1613002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7pPr>
            <a:lvl8pPr marL="1881835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8pPr>
            <a:lvl9pPr marL="2150669" indent="0">
              <a:buNone/>
              <a:defRPr sz="9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4714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140" y="2757733"/>
            <a:ext cx="1933426" cy="3242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95297" y="2757733"/>
            <a:ext cx="1934892" cy="3242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24227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139" y="2418396"/>
            <a:ext cx="1933427" cy="736032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117" b="0" cap="all" spc="59" baseline="0">
                <a:solidFill>
                  <a:schemeClr val="tx2"/>
                </a:solidFill>
              </a:defRPr>
            </a:lvl1pPr>
            <a:lvl2pPr marL="268834" indent="0">
              <a:buNone/>
              <a:defRPr sz="1117" b="1"/>
            </a:lvl2pPr>
            <a:lvl3pPr marL="537667" indent="0">
              <a:buNone/>
              <a:defRPr sz="1058" b="1"/>
            </a:lvl3pPr>
            <a:lvl4pPr marL="806501" indent="0">
              <a:buNone/>
              <a:defRPr sz="941" b="1"/>
            </a:lvl4pPr>
            <a:lvl5pPr marL="1075334" indent="0">
              <a:buNone/>
              <a:defRPr sz="941" b="1"/>
            </a:lvl5pPr>
            <a:lvl6pPr marL="1344168" indent="0">
              <a:buNone/>
              <a:defRPr sz="941" b="1"/>
            </a:lvl6pPr>
            <a:lvl7pPr marL="1613002" indent="0">
              <a:buNone/>
              <a:defRPr sz="941" b="1"/>
            </a:lvl7pPr>
            <a:lvl8pPr marL="1881835" indent="0">
              <a:buNone/>
              <a:defRPr sz="941" b="1"/>
            </a:lvl8pPr>
            <a:lvl9pPr marL="2150669" indent="0">
              <a:buNone/>
              <a:defRPr sz="94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139" y="3285860"/>
            <a:ext cx="1933427" cy="271459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95297" y="3285860"/>
            <a:ext cx="1934892" cy="271459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795297" y="2418396"/>
            <a:ext cx="1934892" cy="736032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117" b="0" cap="all" spc="59" baseline="0">
                <a:solidFill>
                  <a:schemeClr val="tx2"/>
                </a:solidFill>
              </a:defRPr>
            </a:lvl1pPr>
            <a:lvl2pPr marL="268834" indent="0">
              <a:buNone/>
              <a:defRPr sz="1117" b="1"/>
            </a:lvl2pPr>
            <a:lvl3pPr marL="537667" indent="0">
              <a:buNone/>
              <a:defRPr sz="1058" b="1"/>
            </a:lvl3pPr>
            <a:lvl4pPr marL="806501" indent="0">
              <a:buNone/>
              <a:defRPr sz="941" b="1"/>
            </a:lvl4pPr>
            <a:lvl5pPr marL="1075334" indent="0">
              <a:buNone/>
              <a:defRPr sz="941" b="1"/>
            </a:lvl5pPr>
            <a:lvl6pPr marL="1344168" indent="0">
              <a:buNone/>
              <a:defRPr sz="941" b="1"/>
            </a:lvl6pPr>
            <a:lvl7pPr marL="1613002" indent="0">
              <a:buNone/>
              <a:defRPr sz="941" b="1"/>
            </a:lvl7pPr>
            <a:lvl8pPr marL="1881835" indent="0">
              <a:buNone/>
              <a:defRPr sz="941" b="1"/>
            </a:lvl8pPr>
            <a:lvl9pPr marL="2150669" indent="0">
              <a:buNone/>
              <a:defRPr sz="94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313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713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450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2688432" cy="7169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47" y="2345633"/>
            <a:ext cx="1934938" cy="119328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235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0717" y="841181"/>
            <a:ext cx="2123861" cy="5486789"/>
          </a:xfrm>
        </p:spPr>
        <p:txBody>
          <a:bodyPr>
            <a:normAutofit/>
          </a:bodyPr>
          <a:lstStyle>
            <a:lvl1pPr>
              <a:defRPr sz="1117">
                <a:solidFill>
                  <a:schemeClr val="tx1"/>
                </a:solidFill>
              </a:defRPr>
            </a:lvl1pPr>
            <a:lvl2pPr>
              <a:defRPr sz="941">
                <a:solidFill>
                  <a:schemeClr val="tx1"/>
                </a:solidFill>
              </a:defRPr>
            </a:lvl2pPr>
            <a:lvl3pPr>
              <a:defRPr sz="941">
                <a:solidFill>
                  <a:schemeClr val="tx1"/>
                </a:solidFill>
              </a:defRPr>
            </a:lvl3pPr>
            <a:lvl4pPr>
              <a:defRPr sz="941">
                <a:solidFill>
                  <a:schemeClr val="tx1"/>
                </a:solidFill>
              </a:defRPr>
            </a:lvl4pPr>
            <a:lvl5pPr>
              <a:defRPr sz="941">
                <a:solidFill>
                  <a:schemeClr val="tx1"/>
                </a:solidFill>
              </a:defRPr>
            </a:lvl5pPr>
            <a:lvl6pPr>
              <a:defRPr sz="941"/>
            </a:lvl6pPr>
            <a:lvl7pPr>
              <a:defRPr sz="941"/>
            </a:lvl7pPr>
            <a:lvl8pPr>
              <a:defRPr sz="941"/>
            </a:lvl8pPr>
            <a:lvl9pPr>
              <a:defRPr sz="94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41" y="3710979"/>
            <a:ext cx="1673549" cy="2293580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882">
                <a:solidFill>
                  <a:srgbClr val="FFFFFF"/>
                </a:solidFill>
              </a:defRPr>
            </a:lvl1pPr>
            <a:lvl2pPr marL="268834" indent="0">
              <a:buNone/>
              <a:defRPr sz="823"/>
            </a:lvl2pPr>
            <a:lvl3pPr marL="537667" indent="0">
              <a:buNone/>
              <a:defRPr sz="706"/>
            </a:lvl3pPr>
            <a:lvl4pPr marL="806501" indent="0">
              <a:buNone/>
              <a:defRPr sz="588"/>
            </a:lvl4pPr>
            <a:lvl5pPr marL="1075334" indent="0">
              <a:buNone/>
              <a:defRPr sz="588"/>
            </a:lvl5pPr>
            <a:lvl6pPr marL="1344168" indent="0">
              <a:buNone/>
              <a:defRPr sz="588"/>
            </a:lvl6pPr>
            <a:lvl7pPr marL="1613002" indent="0">
              <a:buNone/>
              <a:defRPr sz="588"/>
            </a:lvl7pPr>
            <a:lvl8pPr marL="1881835" indent="0">
              <a:buNone/>
              <a:defRPr sz="588"/>
            </a:lvl8pPr>
            <a:lvl9pPr marL="2150669" indent="0">
              <a:buNone/>
              <a:defRPr sz="58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76747" y="6519147"/>
            <a:ext cx="2238242" cy="33456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336433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2688432" cy="7169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380" y="2345631"/>
            <a:ext cx="1935671" cy="1194858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1235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88432" y="0"/>
            <a:ext cx="2691121" cy="716915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1882">
                <a:solidFill>
                  <a:schemeClr val="tx1"/>
                </a:solidFill>
              </a:defRPr>
            </a:lvl1pPr>
            <a:lvl2pPr marL="268834" indent="0">
              <a:buNone/>
              <a:defRPr sz="1646"/>
            </a:lvl2pPr>
            <a:lvl3pPr marL="537667" indent="0">
              <a:buNone/>
              <a:defRPr sz="1411"/>
            </a:lvl3pPr>
            <a:lvl4pPr marL="806501" indent="0">
              <a:buNone/>
              <a:defRPr sz="1176"/>
            </a:lvl4pPr>
            <a:lvl5pPr marL="1075334" indent="0">
              <a:buNone/>
              <a:defRPr sz="1176"/>
            </a:lvl5pPr>
            <a:lvl6pPr marL="1344168" indent="0">
              <a:buNone/>
              <a:defRPr sz="1176"/>
            </a:lvl6pPr>
            <a:lvl7pPr marL="1613002" indent="0">
              <a:buNone/>
              <a:defRPr sz="1176"/>
            </a:lvl7pPr>
            <a:lvl8pPr marL="1881835" indent="0">
              <a:buNone/>
              <a:defRPr sz="1176"/>
            </a:lvl8pPr>
            <a:lvl9pPr marL="2150669" indent="0">
              <a:buNone/>
              <a:defRPr sz="117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41" y="3710981"/>
            <a:ext cx="1673549" cy="2293581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882">
                <a:solidFill>
                  <a:srgbClr val="FFFFFF"/>
                </a:solidFill>
              </a:defRPr>
            </a:lvl1pPr>
            <a:lvl2pPr marL="268834" indent="0">
              <a:buNone/>
              <a:defRPr sz="823"/>
            </a:lvl2pPr>
            <a:lvl3pPr marL="537667" indent="0">
              <a:buNone/>
              <a:defRPr sz="706"/>
            </a:lvl3pPr>
            <a:lvl4pPr marL="806501" indent="0">
              <a:buNone/>
              <a:defRPr sz="588"/>
            </a:lvl4pPr>
            <a:lvl5pPr marL="1075334" indent="0">
              <a:buNone/>
              <a:defRPr sz="588"/>
            </a:lvl5pPr>
            <a:lvl6pPr marL="1344168" indent="0">
              <a:buNone/>
              <a:defRPr sz="588"/>
            </a:lvl6pPr>
            <a:lvl7pPr marL="1613002" indent="0">
              <a:buNone/>
              <a:defRPr sz="588"/>
            </a:lvl7pPr>
            <a:lvl8pPr marL="1881835" indent="0">
              <a:buNone/>
              <a:defRPr sz="588"/>
            </a:lvl8pPr>
            <a:lvl9pPr marL="2150669" indent="0">
              <a:buNone/>
              <a:defRPr sz="58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6380" y="6519147"/>
            <a:ext cx="2236775" cy="33456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274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4388" y="1008460"/>
            <a:ext cx="3491524" cy="1242653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388" y="2757735"/>
            <a:ext cx="3491524" cy="324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15744" y="6521873"/>
            <a:ext cx="1214445" cy="338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DA31604-9A0A-4348-8274-15765258D1BC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139" y="6519147"/>
            <a:ext cx="2679414" cy="33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5358" y="6500029"/>
            <a:ext cx="215075" cy="382355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647" spc="0" baseline="0">
                <a:solidFill>
                  <a:srgbClr val="FFFFFF"/>
                </a:solidFill>
              </a:defRPr>
            </a:lvl1pPr>
          </a:lstStyle>
          <a:p>
            <a:fld id="{9B4E121D-D792-408C-BEE9-8F1EA2E811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52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defTabSz="537667" rtl="0" eaLnBrk="1" latinLnBrk="0" hangingPunct="1">
        <a:lnSpc>
          <a:spcPct val="90000"/>
        </a:lnSpc>
        <a:spcBef>
          <a:spcPct val="0"/>
        </a:spcBef>
        <a:buNone/>
        <a:defRPr sz="1529" kern="1200" cap="all" spc="118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34417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10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8834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03250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537667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672084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772897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6pPr>
      <a:lvl7pPr marL="873709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>
          <a:solidFill>
            <a:schemeClr val="tx1"/>
          </a:solidFill>
          <a:latin typeface="+mn-lt"/>
          <a:ea typeface="+mn-ea"/>
          <a:cs typeface="+mn-cs"/>
        </a:defRPr>
      </a:lvl7pPr>
      <a:lvl8pPr marL="974522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075334" indent="-134417" algn="l" defTabSz="537667" rtl="0" eaLnBrk="1" latinLnBrk="0" hangingPunct="1">
        <a:lnSpc>
          <a:spcPct val="100000"/>
        </a:lnSpc>
        <a:spcBef>
          <a:spcPts val="588"/>
        </a:spcBef>
        <a:buClr>
          <a:schemeClr val="accent2"/>
        </a:buClr>
        <a:buFont typeface="Arial" panose="020B0604020202020204" pitchFamily="34" charset="0"/>
        <a:buChar char="•"/>
        <a:defRPr sz="94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1pPr>
      <a:lvl2pPr marL="268834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2pPr>
      <a:lvl3pPr marL="537667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3pPr>
      <a:lvl4pPr marL="806501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4pPr>
      <a:lvl5pPr marL="1075334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5pPr>
      <a:lvl6pPr marL="1344168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6pPr>
      <a:lvl7pPr marL="1613002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7pPr>
      <a:lvl8pPr marL="1881835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8pPr>
      <a:lvl9pPr marL="2150669" algn="l" defTabSz="537667" rtl="0" eaLnBrk="1" latinLnBrk="0" hangingPunct="1">
        <a:defRPr sz="10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21" y="252357"/>
            <a:ext cx="5199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«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Кэнчээри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Нюрбинский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   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(Якутия)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1953" y="1203106"/>
            <a:ext cx="1383933" cy="1398578"/>
          </a:xfrm>
          <a:prstGeom prst="ellips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443" y="2740983"/>
            <a:ext cx="45992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            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/>
              <a:t>       </a:t>
            </a:r>
            <a:r>
              <a:rPr lang="ru-RU" dirty="0" smtClean="0"/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Күндээдэм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кыыллара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көтөрдөрө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ото-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маһа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6078" y="5795127"/>
            <a:ext cx="4850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</a:t>
            </a:r>
          </a:p>
          <a:p>
            <a:pPr algn="r"/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Саргылана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Васильевна, 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46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энчээри\Desktop\лото.jpeg"/>
          <p:cNvPicPr>
            <a:picLocks noChangeAspect="1" noChangeArrowheads="1"/>
          </p:cNvPicPr>
          <p:nvPr/>
        </p:nvPicPr>
        <p:blipFill>
          <a:blip r:embed="rId2" cstate="print"/>
          <a:srcRect l="11725" t="5727" r="6784" b="10152"/>
          <a:stretch>
            <a:fillRect/>
          </a:stretch>
        </p:blipFill>
        <p:spPr bwMode="auto">
          <a:xfrm>
            <a:off x="320641" y="191069"/>
            <a:ext cx="4769975" cy="6773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071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73331" y="1047478"/>
            <a:ext cx="4663621" cy="2425065"/>
            <a:chOff x="395101" y="2429964"/>
            <a:chExt cx="4663621" cy="242506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526" y="2429964"/>
              <a:ext cx="1372732" cy="116154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/>
            <a:srcRect l="12158" t="11787" r="21542" b="11485"/>
            <a:stretch/>
          </p:blipFill>
          <p:spPr>
            <a:xfrm>
              <a:off x="2011107" y="2434890"/>
              <a:ext cx="1428779" cy="112473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101" y="3764533"/>
              <a:ext cx="1346614" cy="108708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0514" y="2450185"/>
              <a:ext cx="1488208" cy="1163874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4013" y="3798226"/>
              <a:ext cx="1378987" cy="1042443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1206" y="3780815"/>
              <a:ext cx="1476908" cy="1074214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297870" y="3792262"/>
            <a:ext cx="4928872" cy="2505896"/>
            <a:chOff x="254328" y="2366232"/>
            <a:chExt cx="4928872" cy="250589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46206" y="2383739"/>
              <a:ext cx="1484451" cy="1077918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4092" y="3648531"/>
              <a:ext cx="1619108" cy="122359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68486" y="2366232"/>
              <a:ext cx="1514714" cy="107783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92832" y="3679660"/>
              <a:ext cx="1591198" cy="1192467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4331" y="3668174"/>
              <a:ext cx="1552699" cy="1163616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328" y="2366232"/>
              <a:ext cx="1530929" cy="1073654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519580" y="174172"/>
            <a:ext cx="42288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Раздаточные к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арты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15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34329" y="411343"/>
            <a:ext cx="5026499" cy="2663436"/>
            <a:chOff x="177871" y="2272800"/>
            <a:chExt cx="5026499" cy="266343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489" y="2323921"/>
              <a:ext cx="1637884" cy="119484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952" b="15429"/>
            <a:stretch/>
          </p:blipFill>
          <p:spPr>
            <a:xfrm>
              <a:off x="284444" y="3689438"/>
              <a:ext cx="1437695" cy="120403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9489" y="3650718"/>
              <a:ext cx="1637884" cy="128147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 cstate="print"/>
            <a:srcRect l="13238"/>
            <a:stretch/>
          </p:blipFill>
          <p:spPr>
            <a:xfrm>
              <a:off x="3554629" y="2272800"/>
              <a:ext cx="1626621" cy="124596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8044" y="3689438"/>
              <a:ext cx="1636326" cy="124679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871" y="2323921"/>
              <a:ext cx="1650840" cy="1194848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142672" y="3466562"/>
            <a:ext cx="5021805" cy="2547943"/>
            <a:chOff x="142672" y="3466562"/>
            <a:chExt cx="5021805" cy="254794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42672" y="3466562"/>
              <a:ext cx="5021805" cy="2547943"/>
              <a:chOff x="175330" y="2312677"/>
              <a:chExt cx="5021805" cy="2547943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330" y="2388102"/>
                <a:ext cx="1648805" cy="1082696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880982" y="2388101"/>
                <a:ext cx="1659584" cy="1106389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48296" y="3789088"/>
                <a:ext cx="1680270" cy="1071532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578559" y="3766334"/>
                <a:ext cx="1618576" cy="1094286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695906" y="2312677"/>
                <a:ext cx="1383882" cy="1233544"/>
              </a:xfrm>
              <a:prstGeom prst="rect">
                <a:avLst/>
              </a:prstGeom>
            </p:spPr>
          </p:pic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2673" y="4932088"/>
              <a:ext cx="1657610" cy="1071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19922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5548" y="420278"/>
            <a:ext cx="5097143" cy="2679077"/>
            <a:chOff x="72060" y="2238192"/>
            <a:chExt cx="5097143" cy="267907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339" y="2238192"/>
              <a:ext cx="1486318" cy="1246733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60" y="3673869"/>
              <a:ext cx="1667740" cy="123558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397" y="2238192"/>
              <a:ext cx="1620402" cy="121530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5125" y="2238192"/>
              <a:ext cx="1615887" cy="121258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1587" y="3651189"/>
              <a:ext cx="1689425" cy="126608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32801" y="3673869"/>
              <a:ext cx="1636402" cy="1169467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273188" y="3421453"/>
            <a:ext cx="4875755" cy="2707634"/>
            <a:chOff x="104201" y="2256682"/>
            <a:chExt cx="5103675" cy="270763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4381" y="2256682"/>
              <a:ext cx="1637352" cy="122705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94101" y="3665228"/>
              <a:ext cx="1613774" cy="129908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21809" y="2256682"/>
              <a:ext cx="1686067" cy="122705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06496" y="3654666"/>
              <a:ext cx="1277231" cy="1277231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201" y="2310039"/>
              <a:ext cx="1658906" cy="112034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564" y="3665536"/>
              <a:ext cx="1570180" cy="1266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38473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94541" y="552078"/>
            <a:ext cx="4810859" cy="2528579"/>
            <a:chOff x="136342" y="2337335"/>
            <a:chExt cx="5082322" cy="259256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342" y="2337335"/>
              <a:ext cx="1672588" cy="111505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/>
            <a:srcRect l="9428" t="11048" r="9357"/>
            <a:stretch/>
          </p:blipFill>
          <p:spPr>
            <a:xfrm>
              <a:off x="3544888" y="3731479"/>
              <a:ext cx="1673776" cy="110033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3092" y="2337335"/>
              <a:ext cx="1550679" cy="113323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67932" y="2337336"/>
              <a:ext cx="1650732" cy="111914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89295" y="3682510"/>
              <a:ext cx="1198272" cy="124738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068" y="3705088"/>
              <a:ext cx="1634708" cy="1148060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14638" y="3320144"/>
            <a:ext cx="50129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арточки с картинками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ДС Кэнчээри\Рабочий стол\IMG_20220201_170050.jpg"/>
          <p:cNvPicPr>
            <a:picLocks noChangeAspect="1" noChangeArrowheads="1"/>
          </p:cNvPicPr>
          <p:nvPr/>
        </p:nvPicPr>
        <p:blipFill>
          <a:blip r:embed="rId9" cstate="print"/>
          <a:srcRect l="6813" r="10479"/>
          <a:stretch>
            <a:fillRect/>
          </a:stretch>
        </p:blipFill>
        <p:spPr bwMode="auto">
          <a:xfrm rot="10800000">
            <a:off x="272144" y="4038600"/>
            <a:ext cx="252093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С Кэнчээри\Рабочий стол\IMG_20220201_1701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6208375" y="-10588625"/>
            <a:ext cx="5760000" cy="4320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 l="6369" r="22003"/>
          <a:stretch>
            <a:fillRect/>
          </a:stretch>
        </p:blipFill>
        <p:spPr bwMode="auto">
          <a:xfrm rot="16200000">
            <a:off x="2844134" y="4551129"/>
            <a:ext cx="2308300" cy="241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2868973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373</TotalTime>
  <Words>45</Words>
  <Application>Microsoft Office PowerPoint</Application>
  <PresentationFormat>B5 (ISO) (176x250 мм)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Parcel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Айкар</dc:creator>
  <cp:lastModifiedBy>ДС Кэнчээри</cp:lastModifiedBy>
  <cp:revision>42</cp:revision>
  <cp:lastPrinted>2019-03-24T02:12:01Z</cp:lastPrinted>
  <dcterms:created xsi:type="dcterms:W3CDTF">2018-10-27T07:28:17Z</dcterms:created>
  <dcterms:modified xsi:type="dcterms:W3CDTF">2022-02-01T08:10:20Z</dcterms:modified>
</cp:coreProperties>
</file>